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74" r:id="rId5"/>
    <p:sldId id="1505" r:id="rId6"/>
    <p:sldId id="1537" r:id="rId7"/>
    <p:sldId id="1531" r:id="rId8"/>
    <p:sldId id="1532" r:id="rId9"/>
    <p:sldId id="1390" r:id="rId10"/>
    <p:sldId id="1534" r:id="rId11"/>
    <p:sldId id="1536" r:id="rId12"/>
    <p:sldId id="1533" r:id="rId13"/>
    <p:sldId id="1535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1"/>
    <a:srgbClr val="BDD3D5"/>
    <a:srgbClr val="D4EBFA"/>
    <a:srgbClr val="AFBED7"/>
    <a:srgbClr val="D3F1F5"/>
    <a:srgbClr val="0BA5B4"/>
    <a:srgbClr val="BDD7EE"/>
    <a:srgbClr val="284D81"/>
    <a:srgbClr val="A02C1C"/>
    <a:srgbClr val="C2A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65508-4869-41EE-AA21-5C805DA8A121}" v="46" dt="2022-08-23T19:16:57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93565"/>
  </p:normalViewPr>
  <p:slideViewPr>
    <p:cSldViewPr snapToGrid="0" snapToObjects="1">
      <p:cViewPr varScale="1">
        <p:scale>
          <a:sx n="82" d="100"/>
          <a:sy n="82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adik" userId="fcf56300-f03a-4a6c-9635-7b0f460e8d58" providerId="ADAL" clId="{48765508-4869-41EE-AA21-5C805DA8A121}"/>
    <pc:docChg chg="undo custSel addSld delSld modSld sldOrd">
      <pc:chgData name="Emily Cadik" userId="fcf56300-f03a-4a6c-9635-7b0f460e8d58" providerId="ADAL" clId="{48765508-4869-41EE-AA21-5C805DA8A121}" dt="2022-08-30T11:17:52.070" v="3167" actId="20577"/>
      <pc:docMkLst>
        <pc:docMk/>
      </pc:docMkLst>
      <pc:sldChg chg="modSp mod">
        <pc:chgData name="Emily Cadik" userId="fcf56300-f03a-4a6c-9635-7b0f460e8d58" providerId="ADAL" clId="{48765508-4869-41EE-AA21-5C805DA8A121}" dt="2022-08-19T16:50:16.016" v="44" actId="1076"/>
        <pc:sldMkLst>
          <pc:docMk/>
          <pc:sldMk cId="3301451800" sldId="274"/>
        </pc:sldMkLst>
        <pc:spChg chg="mod">
          <ac:chgData name="Emily Cadik" userId="fcf56300-f03a-4a6c-9635-7b0f460e8d58" providerId="ADAL" clId="{48765508-4869-41EE-AA21-5C805DA8A121}" dt="2022-08-19T16:50:16.016" v="44" actId="1076"/>
          <ac:spMkLst>
            <pc:docMk/>
            <pc:sldMk cId="3301451800" sldId="274"/>
            <ac:spMk id="8" creationId="{4895EDBB-EF7B-4079-A108-77978730CDBF}"/>
          </ac:spMkLst>
        </pc:spChg>
        <pc:spChg chg="mod">
          <ac:chgData name="Emily Cadik" userId="fcf56300-f03a-4a6c-9635-7b0f460e8d58" providerId="ADAL" clId="{48765508-4869-41EE-AA21-5C805DA8A121}" dt="2022-08-19T16:50:10.349" v="43" actId="20577"/>
          <ac:spMkLst>
            <pc:docMk/>
            <pc:sldMk cId="3301451800" sldId="274"/>
            <ac:spMk id="9" creationId="{CA23F0B6-985B-43B0-9CFB-74230609E73B}"/>
          </ac:spMkLst>
        </pc:spChg>
      </pc:sldChg>
      <pc:sldChg chg="modSp mod">
        <pc:chgData name="Emily Cadik" userId="fcf56300-f03a-4a6c-9635-7b0f460e8d58" providerId="ADAL" clId="{48765508-4869-41EE-AA21-5C805DA8A121}" dt="2022-08-19T18:07:11.640" v="2027" actId="20577"/>
        <pc:sldMkLst>
          <pc:docMk/>
          <pc:sldMk cId="2812463888" sldId="437"/>
        </pc:sldMkLst>
        <pc:spChg chg="mod">
          <ac:chgData name="Emily Cadik" userId="fcf56300-f03a-4a6c-9635-7b0f460e8d58" providerId="ADAL" clId="{48765508-4869-41EE-AA21-5C805DA8A121}" dt="2022-08-19T18:07:11.640" v="2027" actId="20577"/>
          <ac:spMkLst>
            <pc:docMk/>
            <pc:sldMk cId="2812463888" sldId="437"/>
            <ac:spMk id="6" creationId="{9542D7A7-E87E-4326-B531-CBC6E630FE0F}"/>
          </ac:spMkLst>
        </pc:spChg>
      </pc:sldChg>
      <pc:sldChg chg="modSp mod">
        <pc:chgData name="Emily Cadik" userId="fcf56300-f03a-4a6c-9635-7b0f460e8d58" providerId="ADAL" clId="{48765508-4869-41EE-AA21-5C805DA8A121}" dt="2022-08-19T16:56:11.746" v="95" actId="20577"/>
        <pc:sldMkLst>
          <pc:docMk/>
          <pc:sldMk cId="1384417339" sldId="1390"/>
        </pc:sldMkLst>
        <pc:spChg chg="mod">
          <ac:chgData name="Emily Cadik" userId="fcf56300-f03a-4a6c-9635-7b0f460e8d58" providerId="ADAL" clId="{48765508-4869-41EE-AA21-5C805DA8A121}" dt="2022-08-19T16:56:11.746" v="95" actId="20577"/>
          <ac:spMkLst>
            <pc:docMk/>
            <pc:sldMk cId="1384417339" sldId="1390"/>
            <ac:spMk id="23" creationId="{236B86C2-B2B9-4050-B972-7377BC661D15}"/>
          </ac:spMkLst>
        </pc:spChg>
        <pc:picChg chg="mod">
          <ac:chgData name="Emily Cadik" userId="fcf56300-f03a-4a6c-9635-7b0f460e8d58" providerId="ADAL" clId="{48765508-4869-41EE-AA21-5C805DA8A121}" dt="2022-08-19T16:55:21.664" v="72" actId="1076"/>
          <ac:picMkLst>
            <pc:docMk/>
            <pc:sldMk cId="1384417339" sldId="1390"/>
            <ac:picMk id="6" creationId="{A0A3E67C-65E9-A74B-995D-66E8BC97AEEE}"/>
          </ac:picMkLst>
        </pc:picChg>
        <pc:picChg chg="mod">
          <ac:chgData name="Emily Cadik" userId="fcf56300-f03a-4a6c-9635-7b0f460e8d58" providerId="ADAL" clId="{48765508-4869-41EE-AA21-5C805DA8A121}" dt="2022-08-19T16:55:31.347" v="73" actId="2085"/>
          <ac:picMkLst>
            <pc:docMk/>
            <pc:sldMk cId="1384417339" sldId="1390"/>
            <ac:picMk id="2050" creationId="{77919A12-69F3-1844-95A3-7BE5B016B87F}"/>
          </ac:picMkLst>
        </pc:picChg>
      </pc:sldChg>
      <pc:sldChg chg="del">
        <pc:chgData name="Emily Cadik" userId="fcf56300-f03a-4a6c-9635-7b0f460e8d58" providerId="ADAL" clId="{48765508-4869-41EE-AA21-5C805DA8A121}" dt="2022-08-19T16:51:57.965" v="63" actId="47"/>
        <pc:sldMkLst>
          <pc:docMk/>
          <pc:sldMk cId="1302653907" sldId="1419"/>
        </pc:sldMkLst>
      </pc:sldChg>
      <pc:sldChg chg="del">
        <pc:chgData name="Emily Cadik" userId="fcf56300-f03a-4a6c-9635-7b0f460e8d58" providerId="ADAL" clId="{48765508-4869-41EE-AA21-5C805DA8A121}" dt="2022-08-19T16:54:33.100" v="68" actId="47"/>
        <pc:sldMkLst>
          <pc:docMk/>
          <pc:sldMk cId="76976539" sldId="1431"/>
        </pc:sldMkLst>
      </pc:sldChg>
      <pc:sldChg chg="del">
        <pc:chgData name="Emily Cadik" userId="fcf56300-f03a-4a6c-9635-7b0f460e8d58" providerId="ADAL" clId="{48765508-4869-41EE-AA21-5C805DA8A121}" dt="2022-08-19T16:54:31.602" v="67" actId="47"/>
        <pc:sldMkLst>
          <pc:docMk/>
          <pc:sldMk cId="1960292933" sldId="1501"/>
        </pc:sldMkLst>
      </pc:sldChg>
      <pc:sldChg chg="addSp delSp modSp mod">
        <pc:chgData name="Emily Cadik" userId="fcf56300-f03a-4a6c-9635-7b0f460e8d58" providerId="ADAL" clId="{48765508-4869-41EE-AA21-5C805DA8A121}" dt="2022-08-23T19:13:27.589" v="2569" actId="1076"/>
        <pc:sldMkLst>
          <pc:docMk/>
          <pc:sldMk cId="2295492399" sldId="1505"/>
        </pc:sldMkLst>
        <pc:spChg chg="mod">
          <ac:chgData name="Emily Cadik" userId="fcf56300-f03a-4a6c-9635-7b0f460e8d58" providerId="ADAL" clId="{48765508-4869-41EE-AA21-5C805DA8A121}" dt="2022-08-19T18:08:00.081" v="2042" actId="20577"/>
          <ac:spMkLst>
            <pc:docMk/>
            <pc:sldMk cId="2295492399" sldId="1505"/>
            <ac:spMk id="2" creationId="{E8FA579C-A1A4-2144-BDF8-7D521B9968C4}"/>
          </ac:spMkLst>
        </pc:spChg>
        <pc:spChg chg="mod">
          <ac:chgData name="Emily Cadik" userId="fcf56300-f03a-4a6c-9635-7b0f460e8d58" providerId="ADAL" clId="{48765508-4869-41EE-AA21-5C805DA8A121}" dt="2022-08-23T19:13:15.679" v="2565" actId="1076"/>
          <ac:spMkLst>
            <pc:docMk/>
            <pc:sldMk cId="2295492399" sldId="1505"/>
            <ac:spMk id="9" creationId="{3F4EB0E4-CA60-4D84-B258-B07F50298658}"/>
          </ac:spMkLst>
        </pc:spChg>
        <pc:spChg chg="add mod">
          <ac:chgData name="Emily Cadik" userId="fcf56300-f03a-4a6c-9635-7b0f460e8d58" providerId="ADAL" clId="{48765508-4869-41EE-AA21-5C805DA8A121}" dt="2022-08-23T19:12:42.578" v="2559" actId="1076"/>
          <ac:spMkLst>
            <pc:docMk/>
            <pc:sldMk cId="2295492399" sldId="1505"/>
            <ac:spMk id="10" creationId="{553C873E-5CE1-E3AD-A057-D36D117FED3E}"/>
          </ac:spMkLst>
        </pc:spChg>
        <pc:spChg chg="mod">
          <ac:chgData name="Emily Cadik" userId="fcf56300-f03a-4a6c-9635-7b0f460e8d58" providerId="ADAL" clId="{48765508-4869-41EE-AA21-5C805DA8A121}" dt="2022-08-23T19:13:04.096" v="2561" actId="1076"/>
          <ac:spMkLst>
            <pc:docMk/>
            <pc:sldMk cId="2295492399" sldId="1505"/>
            <ac:spMk id="14" creationId="{C5F33BB3-E967-4B7F-A285-D8A9429BAA01}"/>
          </ac:spMkLst>
        </pc:spChg>
        <pc:spChg chg="mod">
          <ac:chgData name="Emily Cadik" userId="fcf56300-f03a-4a6c-9635-7b0f460e8d58" providerId="ADAL" clId="{48765508-4869-41EE-AA21-5C805DA8A121}" dt="2022-08-23T19:13:27.589" v="2569" actId="1076"/>
          <ac:spMkLst>
            <pc:docMk/>
            <pc:sldMk cId="2295492399" sldId="1505"/>
            <ac:spMk id="15" creationId="{20E0662B-0A11-4DC0-83AA-B0691D4CC92A}"/>
          </ac:spMkLst>
        </pc:spChg>
        <pc:spChg chg="del">
          <ac:chgData name="Emily Cadik" userId="fcf56300-f03a-4a6c-9635-7b0f460e8d58" providerId="ADAL" clId="{48765508-4869-41EE-AA21-5C805DA8A121}" dt="2022-08-19T16:50:43.092" v="47" actId="478"/>
          <ac:spMkLst>
            <pc:docMk/>
            <pc:sldMk cId="2295492399" sldId="1505"/>
            <ac:spMk id="19" creationId="{5DBF3178-B27A-4E7A-9EEF-DF1DD4BC1EE7}"/>
          </ac:spMkLst>
        </pc:spChg>
        <pc:spChg chg="mod">
          <ac:chgData name="Emily Cadik" userId="fcf56300-f03a-4a6c-9635-7b0f460e8d58" providerId="ADAL" clId="{48765508-4869-41EE-AA21-5C805DA8A121}" dt="2022-08-23T19:13:08.538" v="2562" actId="1076"/>
          <ac:spMkLst>
            <pc:docMk/>
            <pc:sldMk cId="2295492399" sldId="1505"/>
            <ac:spMk id="22" creationId="{9B587CA2-8C35-4677-A639-FC2923A40C5D}"/>
          </ac:spMkLst>
        </pc:spChg>
        <pc:graphicFrameChg chg="mod">
          <ac:chgData name="Emily Cadik" userId="fcf56300-f03a-4a6c-9635-7b0f460e8d58" providerId="ADAL" clId="{48765508-4869-41EE-AA21-5C805DA8A121}" dt="2022-08-23T19:06:14.528" v="2454" actId="1076"/>
          <ac:graphicFrameMkLst>
            <pc:docMk/>
            <pc:sldMk cId="2295492399" sldId="1505"/>
            <ac:graphicFrameMk id="8" creationId="{49EC07B7-282C-4DC7-958A-5F0BFA7A6359}"/>
          </ac:graphicFrameMkLst>
        </pc:graphicFrameChg>
        <pc:cxnChg chg="add mod">
          <ac:chgData name="Emily Cadik" userId="fcf56300-f03a-4a6c-9635-7b0f460e8d58" providerId="ADAL" clId="{48765508-4869-41EE-AA21-5C805DA8A121}" dt="2022-08-23T19:10:33.504" v="2556" actId="1076"/>
          <ac:cxnSpMkLst>
            <pc:docMk/>
            <pc:sldMk cId="2295492399" sldId="1505"/>
            <ac:cxnSpMk id="4" creationId="{2E3AFE2B-DEF9-8B5F-2D05-71834B9ED274}"/>
          </ac:cxnSpMkLst>
        </pc:cxnChg>
        <pc:cxnChg chg="add del mod">
          <ac:chgData name="Emily Cadik" userId="fcf56300-f03a-4a6c-9635-7b0f460e8d58" providerId="ADAL" clId="{48765508-4869-41EE-AA21-5C805DA8A121}" dt="2022-08-23T19:07:37.475" v="2466" actId="478"/>
          <ac:cxnSpMkLst>
            <pc:docMk/>
            <pc:sldMk cId="2295492399" sldId="1505"/>
            <ac:cxnSpMk id="6" creationId="{D37071E3-4B24-26FE-F9FF-8D9D23648532}"/>
          </ac:cxnSpMkLst>
        </pc:cxnChg>
        <pc:cxnChg chg="add del mod">
          <ac:chgData name="Emily Cadik" userId="fcf56300-f03a-4a6c-9635-7b0f460e8d58" providerId="ADAL" clId="{48765508-4869-41EE-AA21-5C805DA8A121}" dt="2022-08-23T19:07:41.954" v="2468"/>
          <ac:cxnSpMkLst>
            <pc:docMk/>
            <pc:sldMk cId="2295492399" sldId="1505"/>
            <ac:cxnSpMk id="7" creationId="{9E7497FC-0FBF-E68D-B9E6-4A7A94168EF6}"/>
          </ac:cxnSpMkLst>
        </pc:cxnChg>
        <pc:cxnChg chg="del">
          <ac:chgData name="Emily Cadik" userId="fcf56300-f03a-4a6c-9635-7b0f460e8d58" providerId="ADAL" clId="{48765508-4869-41EE-AA21-5C805DA8A121}" dt="2022-08-19T16:51:03.270" v="55" actId="478"/>
          <ac:cxnSpMkLst>
            <pc:docMk/>
            <pc:sldMk cId="2295492399" sldId="1505"/>
            <ac:cxnSpMk id="12" creationId="{45F79173-94E3-4DDE-93EB-1CC1D544AF41}"/>
          </ac:cxnSpMkLst>
        </pc:cxnChg>
        <pc:cxnChg chg="mod">
          <ac:chgData name="Emily Cadik" userId="fcf56300-f03a-4a6c-9635-7b0f460e8d58" providerId="ADAL" clId="{48765508-4869-41EE-AA21-5C805DA8A121}" dt="2022-08-23T19:10:13.787" v="2551" actId="14100"/>
          <ac:cxnSpMkLst>
            <pc:docMk/>
            <pc:sldMk cId="2295492399" sldId="1505"/>
            <ac:cxnSpMk id="16" creationId="{2B739E16-9988-4CB7-A3EF-80BAAF4EF263}"/>
          </ac:cxnSpMkLst>
        </pc:cxnChg>
        <pc:cxnChg chg="mod">
          <ac:chgData name="Emily Cadik" userId="fcf56300-f03a-4a6c-9635-7b0f460e8d58" providerId="ADAL" clId="{48765508-4869-41EE-AA21-5C805DA8A121}" dt="2022-08-23T19:09:30.341" v="2537" actId="14100"/>
          <ac:cxnSpMkLst>
            <pc:docMk/>
            <pc:sldMk cId="2295492399" sldId="1505"/>
            <ac:cxnSpMk id="17" creationId="{CB33AE5F-7AAC-4394-88B1-687DEE392AB0}"/>
          </ac:cxnSpMkLst>
        </pc:cxnChg>
        <pc:cxnChg chg="mod">
          <ac:chgData name="Emily Cadik" userId="fcf56300-f03a-4a6c-9635-7b0f460e8d58" providerId="ADAL" clId="{48765508-4869-41EE-AA21-5C805DA8A121}" dt="2022-08-23T19:13:24.934" v="2568" actId="1076"/>
          <ac:cxnSpMkLst>
            <pc:docMk/>
            <pc:sldMk cId="2295492399" sldId="1505"/>
            <ac:cxnSpMk id="20" creationId="{1C9C14C5-9631-4C18-84B7-80721F7A5C4E}"/>
          </ac:cxnSpMkLst>
        </pc:cxnChg>
        <pc:cxnChg chg="mod">
          <ac:chgData name="Emily Cadik" userId="fcf56300-f03a-4a6c-9635-7b0f460e8d58" providerId="ADAL" clId="{48765508-4869-41EE-AA21-5C805DA8A121}" dt="2022-08-23T19:08:29.203" v="2519" actId="14100"/>
          <ac:cxnSpMkLst>
            <pc:docMk/>
            <pc:sldMk cId="2295492399" sldId="1505"/>
            <ac:cxnSpMk id="26" creationId="{13599B4F-82F8-4FCC-874A-E364686D988E}"/>
          </ac:cxnSpMkLst>
        </pc:cxnChg>
      </pc:sldChg>
      <pc:sldChg chg="del">
        <pc:chgData name="Emily Cadik" userId="fcf56300-f03a-4a6c-9635-7b0f460e8d58" providerId="ADAL" clId="{48765508-4869-41EE-AA21-5C805DA8A121}" dt="2022-08-19T16:54:07.853" v="66" actId="47"/>
        <pc:sldMkLst>
          <pc:docMk/>
          <pc:sldMk cId="2545814449" sldId="1528"/>
        </pc:sldMkLst>
      </pc:sldChg>
      <pc:sldChg chg="del">
        <pc:chgData name="Emily Cadik" userId="fcf56300-f03a-4a6c-9635-7b0f460e8d58" providerId="ADAL" clId="{48765508-4869-41EE-AA21-5C805DA8A121}" dt="2022-08-19T16:51:43.882" v="61" actId="47"/>
        <pc:sldMkLst>
          <pc:docMk/>
          <pc:sldMk cId="2418503801" sldId="1530"/>
        </pc:sldMkLst>
      </pc:sldChg>
      <pc:sldChg chg="modSp add mod">
        <pc:chgData name="Emily Cadik" userId="fcf56300-f03a-4a6c-9635-7b0f460e8d58" providerId="ADAL" clId="{48765508-4869-41EE-AA21-5C805DA8A121}" dt="2022-08-30T11:16:27.437" v="3154" actId="20577"/>
        <pc:sldMkLst>
          <pc:docMk/>
          <pc:sldMk cId="2435932123" sldId="1531"/>
        </pc:sldMkLst>
        <pc:spChg chg="mod">
          <ac:chgData name="Emily Cadik" userId="fcf56300-f03a-4a6c-9635-7b0f460e8d58" providerId="ADAL" clId="{48765508-4869-41EE-AA21-5C805DA8A121}" dt="2022-08-30T11:16:27.437" v="3154" actId="20577"/>
          <ac:spMkLst>
            <pc:docMk/>
            <pc:sldMk cId="2435932123" sldId="1531"/>
            <ac:spMk id="8" creationId="{AD4FDE33-6F80-4A9A-B4ED-4F030E6CCA72}"/>
          </ac:spMkLst>
        </pc:spChg>
      </pc:sldChg>
      <pc:sldChg chg="add">
        <pc:chgData name="Emily Cadik" userId="fcf56300-f03a-4a6c-9635-7b0f460e8d58" providerId="ADAL" clId="{48765508-4869-41EE-AA21-5C805DA8A121}" dt="2022-08-19T16:51:56.723" v="62"/>
        <pc:sldMkLst>
          <pc:docMk/>
          <pc:sldMk cId="3048811026" sldId="1532"/>
        </pc:sldMkLst>
      </pc:sldChg>
      <pc:sldChg chg="delSp modSp add mod">
        <pc:chgData name="Emily Cadik" userId="fcf56300-f03a-4a6c-9635-7b0f460e8d58" providerId="ADAL" clId="{48765508-4869-41EE-AA21-5C805DA8A121}" dt="2022-08-30T11:17:52.070" v="3167" actId="20577"/>
        <pc:sldMkLst>
          <pc:docMk/>
          <pc:sldMk cId="3731663276" sldId="1533"/>
        </pc:sldMkLst>
        <pc:spChg chg="mod">
          <ac:chgData name="Emily Cadik" userId="fcf56300-f03a-4a6c-9635-7b0f460e8d58" providerId="ADAL" clId="{48765508-4869-41EE-AA21-5C805DA8A121}" dt="2022-08-19T16:58:01.965" v="104" actId="20577"/>
          <ac:spMkLst>
            <pc:docMk/>
            <pc:sldMk cId="3731663276" sldId="1533"/>
            <ac:spMk id="2" creationId="{E8FA579C-A1A4-2144-BDF8-7D521B9968C4}"/>
          </ac:spMkLst>
        </pc:spChg>
        <pc:spChg chg="mod">
          <ac:chgData name="Emily Cadik" userId="fcf56300-f03a-4a6c-9635-7b0f460e8d58" providerId="ADAL" clId="{48765508-4869-41EE-AA21-5C805DA8A121}" dt="2022-08-30T11:17:52.070" v="3167" actId="20577"/>
          <ac:spMkLst>
            <pc:docMk/>
            <pc:sldMk cId="3731663276" sldId="1533"/>
            <ac:spMk id="4" creationId="{95B0C381-FA9D-4DF4-B0C3-71B5F744DE64}"/>
          </ac:spMkLst>
        </pc:spChg>
        <pc:picChg chg="mod">
          <ac:chgData name="Emily Cadik" userId="fcf56300-f03a-4a6c-9635-7b0f460e8d58" providerId="ADAL" clId="{48765508-4869-41EE-AA21-5C805DA8A121}" dt="2022-08-19T18:00:13.572" v="1136" actId="14100"/>
          <ac:picMkLst>
            <pc:docMk/>
            <pc:sldMk cId="3731663276" sldId="1533"/>
            <ac:picMk id="5" creationId="{727A6FAA-004B-1458-9028-FCE2C7834ACD}"/>
          </ac:picMkLst>
        </pc:picChg>
        <pc:picChg chg="mod">
          <ac:chgData name="Emily Cadik" userId="fcf56300-f03a-4a6c-9635-7b0f460e8d58" providerId="ADAL" clId="{48765508-4869-41EE-AA21-5C805DA8A121}" dt="2022-08-19T18:00:03.454" v="1133" actId="14100"/>
          <ac:picMkLst>
            <pc:docMk/>
            <pc:sldMk cId="3731663276" sldId="1533"/>
            <ac:picMk id="7" creationId="{7F03620C-1D9C-0408-8F78-6AAE7D353A37}"/>
          </ac:picMkLst>
        </pc:picChg>
        <pc:picChg chg="mod">
          <ac:chgData name="Emily Cadik" userId="fcf56300-f03a-4a6c-9635-7b0f460e8d58" providerId="ADAL" clId="{48765508-4869-41EE-AA21-5C805DA8A121}" dt="2022-08-19T17:59:43.471" v="1129" actId="1076"/>
          <ac:picMkLst>
            <pc:docMk/>
            <pc:sldMk cId="3731663276" sldId="1533"/>
            <ac:picMk id="9" creationId="{0B0DACA6-9D57-5AE3-F2C9-4A5109DCEA0D}"/>
          </ac:picMkLst>
        </pc:picChg>
        <pc:picChg chg="del">
          <ac:chgData name="Emily Cadik" userId="fcf56300-f03a-4a6c-9635-7b0f460e8d58" providerId="ADAL" clId="{48765508-4869-41EE-AA21-5C805DA8A121}" dt="2022-08-19T17:54:19.873" v="764" actId="478"/>
          <ac:picMkLst>
            <pc:docMk/>
            <pc:sldMk cId="3731663276" sldId="1533"/>
            <ac:picMk id="11" creationId="{371A8056-3FCC-B3AF-F253-829E202E15DC}"/>
          </ac:picMkLst>
        </pc:picChg>
        <pc:picChg chg="del">
          <ac:chgData name="Emily Cadik" userId="fcf56300-f03a-4a6c-9635-7b0f460e8d58" providerId="ADAL" clId="{48765508-4869-41EE-AA21-5C805DA8A121}" dt="2022-08-19T17:54:19.554" v="763" actId="478"/>
          <ac:picMkLst>
            <pc:docMk/>
            <pc:sldMk cId="3731663276" sldId="1533"/>
            <ac:picMk id="13" creationId="{E5087C3E-7A63-D98B-0A58-29ADDC8DC60B}"/>
          </ac:picMkLst>
        </pc:picChg>
      </pc:sldChg>
      <pc:sldChg chg="addSp delSp modSp add mod">
        <pc:chgData name="Emily Cadik" userId="fcf56300-f03a-4a6c-9635-7b0f460e8d58" providerId="ADAL" clId="{48765508-4869-41EE-AA21-5C805DA8A121}" dt="2022-08-23T20:12:05.103" v="3054" actId="20577"/>
        <pc:sldMkLst>
          <pc:docMk/>
          <pc:sldMk cId="2600939003" sldId="1534"/>
        </pc:sldMkLst>
        <pc:spChg chg="mod">
          <ac:chgData name="Emily Cadik" userId="fcf56300-f03a-4a6c-9635-7b0f460e8d58" providerId="ADAL" clId="{48765508-4869-41EE-AA21-5C805DA8A121}" dt="2022-08-19T16:59:29.227" v="249" actId="114"/>
          <ac:spMkLst>
            <pc:docMk/>
            <pc:sldMk cId="2600939003" sldId="1534"/>
            <ac:spMk id="2" creationId="{AEB49BA0-08BA-BF40-87AF-B5C2C61A6EB1}"/>
          </ac:spMkLst>
        </pc:spChg>
        <pc:spChg chg="del">
          <ac:chgData name="Emily Cadik" userId="fcf56300-f03a-4a6c-9635-7b0f460e8d58" providerId="ADAL" clId="{48765508-4869-41EE-AA21-5C805DA8A121}" dt="2022-08-19T16:56:59.534" v="97" actId="478"/>
          <ac:spMkLst>
            <pc:docMk/>
            <pc:sldMk cId="2600939003" sldId="1534"/>
            <ac:spMk id="3" creationId="{445AA5B6-86D6-4FBD-9254-899BE1A233D6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4" creationId="{801382F4-1E68-B048-884F-8558F1F3CD06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15" creationId="{56BEF699-CAEB-F44F-ACF6-08D57C89A76F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16" creationId="{3ADFEB80-7D55-BA43-8B8D-E44E9BE84C96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17" creationId="{593E8342-D66D-7C4C-9C2F-2880BC918886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18" creationId="{9151E4D3-D170-7544-88A5-E7DA051793B9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19" creationId="{EEA59FB2-FFC8-D247-BD80-FC50C466DAA4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20" creationId="{6A767B63-7058-9B47-AF7F-29CBF7A51DC5}"/>
          </ac:spMkLst>
        </pc:spChg>
        <pc:spChg chg="del">
          <ac:chgData name="Emily Cadik" userId="fcf56300-f03a-4a6c-9635-7b0f460e8d58" providerId="ADAL" clId="{48765508-4869-41EE-AA21-5C805DA8A121}" dt="2022-08-19T16:57:06.124" v="98" actId="478"/>
          <ac:spMkLst>
            <pc:docMk/>
            <pc:sldMk cId="2600939003" sldId="1534"/>
            <ac:spMk id="21" creationId="{0CCB9219-94BD-2D47-8934-23E325CFA108}"/>
          </ac:spMkLst>
        </pc:spChg>
        <pc:spChg chg="del">
          <ac:chgData name="Emily Cadik" userId="fcf56300-f03a-4a6c-9635-7b0f460e8d58" providerId="ADAL" clId="{48765508-4869-41EE-AA21-5C805DA8A121}" dt="2022-08-19T16:56:59.534" v="97" actId="478"/>
          <ac:spMkLst>
            <pc:docMk/>
            <pc:sldMk cId="2600939003" sldId="1534"/>
            <ac:spMk id="23" creationId="{236B86C2-B2B9-4050-B972-7377BC661D15}"/>
          </ac:spMkLst>
        </pc:spChg>
        <pc:graphicFrameChg chg="add del">
          <ac:chgData name="Emily Cadik" userId="fcf56300-f03a-4a6c-9635-7b0f460e8d58" providerId="ADAL" clId="{48765508-4869-41EE-AA21-5C805DA8A121}" dt="2022-08-19T16:59:41.021" v="251" actId="3680"/>
          <ac:graphicFrameMkLst>
            <pc:docMk/>
            <pc:sldMk cId="2600939003" sldId="1534"/>
            <ac:graphicFrameMk id="10" creationId="{49CD1F0D-A5DB-9F57-07DF-BB73E7B25619}"/>
          </ac:graphicFrameMkLst>
        </pc:graphicFrameChg>
        <pc:graphicFrameChg chg="add mod modGraphic">
          <ac:chgData name="Emily Cadik" userId="fcf56300-f03a-4a6c-9635-7b0f460e8d58" providerId="ADAL" clId="{48765508-4869-41EE-AA21-5C805DA8A121}" dt="2022-08-23T20:12:05.103" v="3054" actId="20577"/>
          <ac:graphicFrameMkLst>
            <pc:docMk/>
            <pc:sldMk cId="2600939003" sldId="1534"/>
            <ac:graphicFrameMk id="11" creationId="{22043A6D-AAEA-682B-C189-284926F97125}"/>
          </ac:graphicFrameMkLst>
        </pc:graphicFrame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5" creationId="{32718D0F-3662-134F-946C-85816A0DEDBC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6" creationId="{A0A3E67C-65E9-A74B-995D-66E8BC97AEEE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7" creationId="{724A0E7F-8BE6-264A-8F72-686844089F2E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8" creationId="{50B67D35-A58E-2547-B427-24D27E729033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9" creationId="{438037BB-2BCA-2240-8413-34A4528CAA4A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2050" creationId="{77919A12-69F3-1844-95A3-7BE5B016B87F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2052" creationId="{FF56DF2F-5984-1347-8B44-820B5BCA9B12}"/>
          </ac:picMkLst>
        </pc:picChg>
        <pc:picChg chg="del">
          <ac:chgData name="Emily Cadik" userId="fcf56300-f03a-4a6c-9635-7b0f460e8d58" providerId="ADAL" clId="{48765508-4869-41EE-AA21-5C805DA8A121}" dt="2022-08-19T16:56:59.534" v="97" actId="478"/>
          <ac:picMkLst>
            <pc:docMk/>
            <pc:sldMk cId="2600939003" sldId="1534"/>
            <ac:picMk id="2054" creationId="{8D5D9DCD-AAA8-2544-BADB-EC415F4F9F2E}"/>
          </ac:picMkLst>
        </pc:picChg>
      </pc:sldChg>
      <pc:sldChg chg="addSp delSp modSp add mod">
        <pc:chgData name="Emily Cadik" userId="fcf56300-f03a-4a6c-9635-7b0f460e8d58" providerId="ADAL" clId="{48765508-4869-41EE-AA21-5C805DA8A121}" dt="2022-08-19T18:13:53.970" v="2328" actId="113"/>
        <pc:sldMkLst>
          <pc:docMk/>
          <pc:sldMk cId="22505979" sldId="1535"/>
        </pc:sldMkLst>
        <pc:spChg chg="mod">
          <ac:chgData name="Emily Cadik" userId="fcf56300-f03a-4a6c-9635-7b0f460e8d58" providerId="ADAL" clId="{48765508-4869-41EE-AA21-5C805DA8A121}" dt="2022-08-19T16:58:11.380" v="125" actId="20577"/>
          <ac:spMkLst>
            <pc:docMk/>
            <pc:sldMk cId="22505979" sldId="1535"/>
            <ac:spMk id="2" creationId="{E8FA579C-A1A4-2144-BDF8-7D521B9968C4}"/>
          </ac:spMkLst>
        </pc:spChg>
        <pc:spChg chg="mod">
          <ac:chgData name="Emily Cadik" userId="fcf56300-f03a-4a6c-9635-7b0f460e8d58" providerId="ADAL" clId="{48765508-4869-41EE-AA21-5C805DA8A121}" dt="2022-08-19T18:13:53.970" v="2328" actId="113"/>
          <ac:spMkLst>
            <pc:docMk/>
            <pc:sldMk cId="22505979" sldId="1535"/>
            <ac:spMk id="4" creationId="{95B0C381-FA9D-4DF4-B0C3-71B5F744DE64}"/>
          </ac:spMkLst>
        </pc:spChg>
        <pc:picChg chg="add mod">
          <ac:chgData name="Emily Cadik" userId="fcf56300-f03a-4a6c-9635-7b0f460e8d58" providerId="ADAL" clId="{48765508-4869-41EE-AA21-5C805DA8A121}" dt="2022-08-19T18:06:26.231" v="1833" actId="1076"/>
          <ac:picMkLst>
            <pc:docMk/>
            <pc:sldMk cId="22505979" sldId="1535"/>
            <ac:picMk id="3" creationId="{AB80352F-96F4-6CF6-F8B0-E50040A31C94}"/>
          </ac:picMkLst>
        </pc:picChg>
        <pc:picChg chg="del">
          <ac:chgData name="Emily Cadik" userId="fcf56300-f03a-4a6c-9635-7b0f460e8d58" providerId="ADAL" clId="{48765508-4869-41EE-AA21-5C805DA8A121}" dt="2022-08-19T17:54:10.082" v="757" actId="478"/>
          <ac:picMkLst>
            <pc:docMk/>
            <pc:sldMk cId="22505979" sldId="1535"/>
            <ac:picMk id="5" creationId="{727A6FAA-004B-1458-9028-FCE2C7834ACD}"/>
          </ac:picMkLst>
        </pc:picChg>
        <pc:picChg chg="del">
          <ac:chgData name="Emily Cadik" userId="fcf56300-f03a-4a6c-9635-7b0f460e8d58" providerId="ADAL" clId="{48765508-4869-41EE-AA21-5C805DA8A121}" dt="2022-08-19T17:54:10.839" v="758" actId="478"/>
          <ac:picMkLst>
            <pc:docMk/>
            <pc:sldMk cId="22505979" sldId="1535"/>
            <ac:picMk id="7" creationId="{7F03620C-1D9C-0408-8F78-6AAE7D353A37}"/>
          </ac:picMkLst>
        </pc:picChg>
        <pc:picChg chg="del">
          <ac:chgData name="Emily Cadik" userId="fcf56300-f03a-4a6c-9635-7b0f460e8d58" providerId="ADAL" clId="{48765508-4869-41EE-AA21-5C805DA8A121}" dt="2022-08-19T17:54:11.145" v="759" actId="478"/>
          <ac:picMkLst>
            <pc:docMk/>
            <pc:sldMk cId="22505979" sldId="1535"/>
            <ac:picMk id="9" creationId="{0B0DACA6-9D57-5AE3-F2C9-4A5109DCEA0D}"/>
          </ac:picMkLst>
        </pc:picChg>
        <pc:picChg chg="del">
          <ac:chgData name="Emily Cadik" userId="fcf56300-f03a-4a6c-9635-7b0f460e8d58" providerId="ADAL" clId="{48765508-4869-41EE-AA21-5C805DA8A121}" dt="2022-08-19T17:54:11.643" v="760" actId="478"/>
          <ac:picMkLst>
            <pc:docMk/>
            <pc:sldMk cId="22505979" sldId="1535"/>
            <ac:picMk id="11" creationId="{371A8056-3FCC-B3AF-F253-829E202E15DC}"/>
          </ac:picMkLst>
        </pc:picChg>
        <pc:picChg chg="mod">
          <ac:chgData name="Emily Cadik" userId="fcf56300-f03a-4a6c-9635-7b0f460e8d58" providerId="ADAL" clId="{48765508-4869-41EE-AA21-5C805DA8A121}" dt="2022-08-19T18:06:19.306" v="1831" actId="1076"/>
          <ac:picMkLst>
            <pc:docMk/>
            <pc:sldMk cId="22505979" sldId="1535"/>
            <ac:picMk id="13" creationId="{E5087C3E-7A63-D98B-0A58-29ADDC8DC60B}"/>
          </ac:picMkLst>
        </pc:picChg>
      </pc:sldChg>
      <pc:sldChg chg="addSp delSp modSp add mod ord">
        <pc:chgData name="Emily Cadik" userId="fcf56300-f03a-4a6c-9635-7b0f460e8d58" providerId="ADAL" clId="{48765508-4869-41EE-AA21-5C805DA8A121}" dt="2022-08-30T11:17:45.184" v="3166" actId="27636"/>
        <pc:sldMkLst>
          <pc:docMk/>
          <pc:sldMk cId="3419539505" sldId="1536"/>
        </pc:sldMkLst>
        <pc:spChg chg="mod">
          <ac:chgData name="Emily Cadik" userId="fcf56300-f03a-4a6c-9635-7b0f460e8d58" providerId="ADAL" clId="{48765508-4869-41EE-AA21-5C805DA8A121}" dt="2022-08-30T11:17:39.560" v="3162" actId="1076"/>
          <ac:spMkLst>
            <pc:docMk/>
            <pc:sldMk cId="3419539505" sldId="1536"/>
            <ac:spMk id="2" creationId="{E8FA579C-A1A4-2144-BDF8-7D521B9968C4}"/>
          </ac:spMkLst>
        </pc:spChg>
        <pc:spChg chg="mod">
          <ac:chgData name="Emily Cadik" userId="fcf56300-f03a-4a6c-9635-7b0f460e8d58" providerId="ADAL" clId="{48765508-4869-41EE-AA21-5C805DA8A121}" dt="2022-08-30T11:17:45.184" v="3166" actId="27636"/>
          <ac:spMkLst>
            <pc:docMk/>
            <pc:sldMk cId="3419539505" sldId="1536"/>
            <ac:spMk id="4" creationId="{95B0C381-FA9D-4DF4-B0C3-71B5F744DE64}"/>
          </ac:spMkLst>
        </pc:spChg>
        <pc:picChg chg="add del mod">
          <ac:chgData name="Emily Cadik" userId="fcf56300-f03a-4a6c-9635-7b0f460e8d58" providerId="ADAL" clId="{48765508-4869-41EE-AA21-5C805DA8A121}" dt="2022-08-19T18:11:17.953" v="2224"/>
          <ac:picMkLst>
            <pc:docMk/>
            <pc:sldMk cId="3419539505" sldId="1536"/>
            <ac:picMk id="3" creationId="{67D01997-2FBA-A3C7-90D7-8E14A5254BBA}"/>
          </ac:picMkLst>
        </pc:picChg>
        <pc:picChg chg="del">
          <ac:chgData name="Emily Cadik" userId="fcf56300-f03a-4a6c-9635-7b0f460e8d58" providerId="ADAL" clId="{48765508-4869-41EE-AA21-5C805DA8A121}" dt="2022-08-19T16:58:43.749" v="201" actId="478"/>
          <ac:picMkLst>
            <pc:docMk/>
            <pc:sldMk cId="3419539505" sldId="1536"/>
            <ac:picMk id="5" creationId="{727A6FAA-004B-1458-9028-FCE2C7834ACD}"/>
          </ac:picMkLst>
        </pc:picChg>
        <pc:picChg chg="del">
          <ac:chgData name="Emily Cadik" userId="fcf56300-f03a-4a6c-9635-7b0f460e8d58" providerId="ADAL" clId="{48765508-4869-41EE-AA21-5C805DA8A121}" dt="2022-08-19T16:58:43.749" v="201" actId="478"/>
          <ac:picMkLst>
            <pc:docMk/>
            <pc:sldMk cId="3419539505" sldId="1536"/>
            <ac:picMk id="7" creationId="{7F03620C-1D9C-0408-8F78-6AAE7D353A37}"/>
          </ac:picMkLst>
        </pc:picChg>
        <pc:picChg chg="del">
          <ac:chgData name="Emily Cadik" userId="fcf56300-f03a-4a6c-9635-7b0f460e8d58" providerId="ADAL" clId="{48765508-4869-41EE-AA21-5C805DA8A121}" dt="2022-08-19T16:58:43.749" v="201" actId="478"/>
          <ac:picMkLst>
            <pc:docMk/>
            <pc:sldMk cId="3419539505" sldId="1536"/>
            <ac:picMk id="9" creationId="{0B0DACA6-9D57-5AE3-F2C9-4A5109DCEA0D}"/>
          </ac:picMkLst>
        </pc:picChg>
        <pc:picChg chg="mod">
          <ac:chgData name="Emily Cadik" userId="fcf56300-f03a-4a6c-9635-7b0f460e8d58" providerId="ADAL" clId="{48765508-4869-41EE-AA21-5C805DA8A121}" dt="2022-08-19T18:10:16.347" v="2191" actId="1076"/>
          <ac:picMkLst>
            <pc:docMk/>
            <pc:sldMk cId="3419539505" sldId="1536"/>
            <ac:picMk id="11" creationId="{371A8056-3FCC-B3AF-F253-829E202E15DC}"/>
          </ac:picMkLst>
        </pc:picChg>
        <pc:picChg chg="del">
          <ac:chgData name="Emily Cadik" userId="fcf56300-f03a-4a6c-9635-7b0f460e8d58" providerId="ADAL" clId="{48765508-4869-41EE-AA21-5C805DA8A121}" dt="2022-08-19T16:58:43.749" v="201" actId="478"/>
          <ac:picMkLst>
            <pc:docMk/>
            <pc:sldMk cId="3419539505" sldId="1536"/>
            <ac:picMk id="13" creationId="{E5087C3E-7A63-D98B-0A58-29ADDC8DC60B}"/>
          </ac:picMkLst>
        </pc:picChg>
      </pc:sldChg>
      <pc:sldChg chg="addSp delSp modSp add mod">
        <pc:chgData name="Emily Cadik" userId="fcf56300-f03a-4a6c-9635-7b0f460e8d58" providerId="ADAL" clId="{48765508-4869-41EE-AA21-5C805DA8A121}" dt="2022-08-30T11:16:02.948" v="3143" actId="20577"/>
        <pc:sldMkLst>
          <pc:docMk/>
          <pc:sldMk cId="98768611" sldId="1537"/>
        </pc:sldMkLst>
        <pc:spChg chg="mod">
          <ac:chgData name="Emily Cadik" userId="fcf56300-f03a-4a6c-9635-7b0f460e8d58" providerId="ADAL" clId="{48765508-4869-41EE-AA21-5C805DA8A121}" dt="2022-08-23T18:56:48.921" v="2396" actId="20577"/>
          <ac:spMkLst>
            <pc:docMk/>
            <pc:sldMk cId="98768611" sldId="1537"/>
            <ac:spMk id="2" creationId="{7E40A7CD-01CB-2C49-BB62-87F86CE47C47}"/>
          </ac:spMkLst>
        </pc:spChg>
        <pc:spChg chg="mod">
          <ac:chgData name="Emily Cadik" userId="fcf56300-f03a-4a6c-9635-7b0f460e8d58" providerId="ADAL" clId="{48765508-4869-41EE-AA21-5C805DA8A121}" dt="2022-08-30T11:16:02.948" v="3143" actId="20577"/>
          <ac:spMkLst>
            <pc:docMk/>
            <pc:sldMk cId="98768611" sldId="1537"/>
            <ac:spMk id="8" creationId="{AD4FDE33-6F80-4A9A-B4ED-4F030E6CCA72}"/>
          </ac:spMkLst>
        </pc:spChg>
        <pc:picChg chg="add mod">
          <ac:chgData name="Emily Cadik" userId="fcf56300-f03a-4a6c-9635-7b0f460e8d58" providerId="ADAL" clId="{48765508-4869-41EE-AA21-5C805DA8A121}" dt="2022-08-30T11:15:31.657" v="3118" actId="14100"/>
          <ac:picMkLst>
            <pc:docMk/>
            <pc:sldMk cId="98768611" sldId="1537"/>
            <ac:picMk id="4" creationId="{169D9E54-1F16-A6D4-4517-BB3D2BF519AB}"/>
          </ac:picMkLst>
        </pc:picChg>
        <pc:picChg chg="del">
          <ac:chgData name="Emily Cadik" userId="fcf56300-f03a-4a6c-9635-7b0f460e8d58" providerId="ADAL" clId="{48765508-4869-41EE-AA21-5C805DA8A121}" dt="2022-08-23T18:56:35.218" v="2330" actId="478"/>
          <ac:picMkLst>
            <pc:docMk/>
            <pc:sldMk cId="98768611" sldId="1537"/>
            <ac:picMk id="1026" creationId="{F4B82CCD-7CA7-4BC6-B749-A00318F96F2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8EA5-0851-4E77-AA05-E9D9D1B17B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EA5DC04-7D25-4F37-B2E1-9E29B8C71F5D}">
      <dgm:prSet phldrT="[Text]"/>
      <dgm:spPr>
        <a:solidFill>
          <a:srgbClr val="00A1B1"/>
        </a:solidFill>
      </dgm:spPr>
      <dgm:t>
        <a:bodyPr/>
        <a:lstStyle/>
        <a:p>
          <a:r>
            <a:rPr lang="en-US" dirty="0"/>
            <a:t>Dec</a:t>
          </a:r>
        </a:p>
      </dgm:t>
    </dgm:pt>
    <dgm:pt modelId="{5EFE90B6-5659-49E0-B3CC-5E3AD2C96D89}" type="parTrans" cxnId="{97836EFF-9B01-4AE4-ADBE-5F8459EF3107}">
      <dgm:prSet/>
      <dgm:spPr/>
      <dgm:t>
        <a:bodyPr/>
        <a:lstStyle/>
        <a:p>
          <a:endParaRPr lang="en-US"/>
        </a:p>
      </dgm:t>
    </dgm:pt>
    <dgm:pt modelId="{92528270-8A32-4960-9D4D-845D03EBB743}" type="sibTrans" cxnId="{97836EFF-9B01-4AE4-ADBE-5F8459EF3107}">
      <dgm:prSet/>
      <dgm:spPr/>
      <dgm:t>
        <a:bodyPr/>
        <a:lstStyle/>
        <a:p>
          <a:endParaRPr lang="en-US"/>
        </a:p>
      </dgm:t>
    </dgm:pt>
    <dgm:pt modelId="{62E32012-83AC-4DEA-8DBC-D40A186A46DC}">
      <dgm:prSet phldrT="[Text]"/>
      <dgm:spPr>
        <a:solidFill>
          <a:srgbClr val="00A1B1"/>
        </a:solidFill>
      </dgm:spPr>
      <dgm:t>
        <a:bodyPr/>
        <a:lstStyle/>
        <a:p>
          <a:r>
            <a:rPr lang="en-US" dirty="0"/>
            <a:t>Sept</a:t>
          </a:r>
        </a:p>
      </dgm:t>
    </dgm:pt>
    <dgm:pt modelId="{F72DB694-C8AA-4F74-BA25-3E4E7EC65D7C}" type="parTrans" cxnId="{46E1ECB8-CC81-4236-B517-DEA57164F21F}">
      <dgm:prSet/>
      <dgm:spPr/>
      <dgm:t>
        <a:bodyPr/>
        <a:lstStyle/>
        <a:p>
          <a:endParaRPr lang="en-US"/>
        </a:p>
      </dgm:t>
    </dgm:pt>
    <dgm:pt modelId="{2EB94582-F581-4A90-971D-79FA6F3944E8}" type="sibTrans" cxnId="{46E1ECB8-CC81-4236-B517-DEA57164F21F}">
      <dgm:prSet/>
      <dgm:spPr/>
      <dgm:t>
        <a:bodyPr/>
        <a:lstStyle/>
        <a:p>
          <a:endParaRPr lang="en-US"/>
        </a:p>
      </dgm:t>
    </dgm:pt>
    <dgm:pt modelId="{55DAFBA7-0C2F-479A-B7AF-173F3CDEA22B}">
      <dgm:prSet phldrT="[Text]"/>
      <dgm:spPr>
        <a:solidFill>
          <a:srgbClr val="00A1B1"/>
        </a:solidFill>
      </dgm:spPr>
      <dgm:t>
        <a:bodyPr/>
        <a:lstStyle/>
        <a:p>
          <a:r>
            <a:rPr lang="en-US" dirty="0"/>
            <a:t>Oct</a:t>
          </a:r>
        </a:p>
      </dgm:t>
    </dgm:pt>
    <dgm:pt modelId="{01F5A8DC-31AC-4E7B-A9CA-8DD15E59AB3B}" type="parTrans" cxnId="{8D03E929-1CED-45A7-8BA7-6A1DAD9ACD44}">
      <dgm:prSet/>
      <dgm:spPr/>
      <dgm:t>
        <a:bodyPr/>
        <a:lstStyle/>
        <a:p>
          <a:endParaRPr lang="en-US"/>
        </a:p>
      </dgm:t>
    </dgm:pt>
    <dgm:pt modelId="{7A657D5C-D12E-451A-996F-D1205219E182}" type="sibTrans" cxnId="{8D03E929-1CED-45A7-8BA7-6A1DAD9ACD44}">
      <dgm:prSet/>
      <dgm:spPr/>
      <dgm:t>
        <a:bodyPr/>
        <a:lstStyle/>
        <a:p>
          <a:endParaRPr lang="en-US"/>
        </a:p>
      </dgm:t>
    </dgm:pt>
    <dgm:pt modelId="{7C2B9841-0DE4-4B4E-AF45-381F63A8D0CE}">
      <dgm:prSet phldrT="[Text]"/>
      <dgm:spPr>
        <a:solidFill>
          <a:srgbClr val="00A1B1"/>
        </a:solidFill>
      </dgm:spPr>
      <dgm:t>
        <a:bodyPr/>
        <a:lstStyle/>
        <a:p>
          <a:r>
            <a:rPr lang="en-US" dirty="0"/>
            <a:t>Nov</a:t>
          </a:r>
        </a:p>
      </dgm:t>
    </dgm:pt>
    <dgm:pt modelId="{B458B9DD-2FBD-4C71-AC8B-3DEE5B386D4C}" type="parTrans" cxnId="{88FB8FCD-25FF-4B7E-BFCC-7ABC25FA5796}">
      <dgm:prSet/>
      <dgm:spPr/>
      <dgm:t>
        <a:bodyPr/>
        <a:lstStyle/>
        <a:p>
          <a:endParaRPr lang="en-US"/>
        </a:p>
      </dgm:t>
    </dgm:pt>
    <dgm:pt modelId="{FCEC4B9B-6555-4C31-8B11-0A7C778D76C5}" type="sibTrans" cxnId="{88FB8FCD-25FF-4B7E-BFCC-7ABC25FA5796}">
      <dgm:prSet/>
      <dgm:spPr/>
      <dgm:t>
        <a:bodyPr/>
        <a:lstStyle/>
        <a:p>
          <a:endParaRPr lang="en-US"/>
        </a:p>
      </dgm:t>
    </dgm:pt>
    <dgm:pt modelId="{79502112-C27E-4ED4-BF64-0F66F14687E9}">
      <dgm:prSet phldrT="[Text]"/>
      <dgm:spPr>
        <a:solidFill>
          <a:srgbClr val="00A1B1"/>
        </a:solidFill>
      </dgm:spPr>
      <dgm:t>
        <a:bodyPr/>
        <a:lstStyle/>
        <a:p>
          <a:r>
            <a:rPr lang="en-US" dirty="0"/>
            <a:t>Aug</a:t>
          </a:r>
        </a:p>
      </dgm:t>
    </dgm:pt>
    <dgm:pt modelId="{43A71CC2-B70C-42BC-91E7-C270725D823D}" type="parTrans" cxnId="{570C7DAF-B119-457E-831F-65E9387742B0}">
      <dgm:prSet/>
      <dgm:spPr/>
      <dgm:t>
        <a:bodyPr/>
        <a:lstStyle/>
        <a:p>
          <a:endParaRPr lang="en-US"/>
        </a:p>
      </dgm:t>
    </dgm:pt>
    <dgm:pt modelId="{9DE225C2-6D08-43E8-90D9-650C7AF7AF12}" type="sibTrans" cxnId="{570C7DAF-B119-457E-831F-65E9387742B0}">
      <dgm:prSet/>
      <dgm:spPr/>
      <dgm:t>
        <a:bodyPr/>
        <a:lstStyle/>
        <a:p>
          <a:endParaRPr lang="en-US"/>
        </a:p>
      </dgm:t>
    </dgm:pt>
    <dgm:pt modelId="{80AD7AE8-C3CC-4834-9AF9-88E977A322F5}" type="pres">
      <dgm:prSet presAssocID="{853B8EA5-0851-4E77-AA05-E9D9D1B17B70}" presName="Name0" presStyleCnt="0">
        <dgm:presLayoutVars>
          <dgm:dir/>
          <dgm:resizeHandles val="exact"/>
        </dgm:presLayoutVars>
      </dgm:prSet>
      <dgm:spPr/>
    </dgm:pt>
    <dgm:pt modelId="{C700E4DF-BF3F-40B9-A9B4-6EA62686AF4F}" type="pres">
      <dgm:prSet presAssocID="{79502112-C27E-4ED4-BF64-0F66F14687E9}" presName="parTxOnly" presStyleLbl="node1" presStyleIdx="0" presStyleCnt="5">
        <dgm:presLayoutVars>
          <dgm:bulletEnabled val="1"/>
        </dgm:presLayoutVars>
      </dgm:prSet>
      <dgm:spPr/>
    </dgm:pt>
    <dgm:pt modelId="{DB1A82D6-0B56-4655-A8B4-E16C5C1246B6}" type="pres">
      <dgm:prSet presAssocID="{9DE225C2-6D08-43E8-90D9-650C7AF7AF12}" presName="parSpace" presStyleCnt="0"/>
      <dgm:spPr/>
    </dgm:pt>
    <dgm:pt modelId="{9EA59C5D-552D-4009-82AB-B0DD675855D0}" type="pres">
      <dgm:prSet presAssocID="{62E32012-83AC-4DEA-8DBC-D40A186A46DC}" presName="parTxOnly" presStyleLbl="node1" presStyleIdx="1" presStyleCnt="5">
        <dgm:presLayoutVars>
          <dgm:bulletEnabled val="1"/>
        </dgm:presLayoutVars>
      </dgm:prSet>
      <dgm:spPr/>
    </dgm:pt>
    <dgm:pt modelId="{B999B4B3-7871-40E2-88E9-FE9C2FDE43BE}" type="pres">
      <dgm:prSet presAssocID="{2EB94582-F581-4A90-971D-79FA6F3944E8}" presName="parSpace" presStyleCnt="0"/>
      <dgm:spPr/>
    </dgm:pt>
    <dgm:pt modelId="{1E933148-5DF1-4CEE-A72E-3775210B13C5}" type="pres">
      <dgm:prSet presAssocID="{55DAFBA7-0C2F-479A-B7AF-173F3CDEA22B}" presName="parTxOnly" presStyleLbl="node1" presStyleIdx="2" presStyleCnt="5">
        <dgm:presLayoutVars>
          <dgm:bulletEnabled val="1"/>
        </dgm:presLayoutVars>
      </dgm:prSet>
      <dgm:spPr/>
    </dgm:pt>
    <dgm:pt modelId="{AC8F078A-67FA-4764-B59B-1AAFA68B0EED}" type="pres">
      <dgm:prSet presAssocID="{7A657D5C-D12E-451A-996F-D1205219E182}" presName="parSpace" presStyleCnt="0"/>
      <dgm:spPr/>
    </dgm:pt>
    <dgm:pt modelId="{B671B79D-5544-40DF-A459-AB0C7A929942}" type="pres">
      <dgm:prSet presAssocID="{7C2B9841-0DE4-4B4E-AF45-381F63A8D0CE}" presName="parTxOnly" presStyleLbl="node1" presStyleIdx="3" presStyleCnt="5">
        <dgm:presLayoutVars>
          <dgm:bulletEnabled val="1"/>
        </dgm:presLayoutVars>
      </dgm:prSet>
      <dgm:spPr/>
    </dgm:pt>
    <dgm:pt modelId="{9A02FE38-A5C5-48C7-83FC-4CA4A4F74C55}" type="pres">
      <dgm:prSet presAssocID="{FCEC4B9B-6555-4C31-8B11-0A7C778D76C5}" presName="parSpace" presStyleCnt="0"/>
      <dgm:spPr/>
    </dgm:pt>
    <dgm:pt modelId="{0A54CC57-E854-492E-9704-B661A18893C6}" type="pres">
      <dgm:prSet presAssocID="{BEA5DC04-7D25-4F37-B2E1-9E29B8C71F5D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BF13F07-0731-49BC-97B5-EC6AB6C3C9A2}" type="presOf" srcId="{BEA5DC04-7D25-4F37-B2E1-9E29B8C71F5D}" destId="{0A54CC57-E854-492E-9704-B661A18893C6}" srcOrd="0" destOrd="0" presId="urn:microsoft.com/office/officeart/2005/8/layout/hChevron3"/>
    <dgm:cxn modelId="{8D03E929-1CED-45A7-8BA7-6A1DAD9ACD44}" srcId="{853B8EA5-0851-4E77-AA05-E9D9D1B17B70}" destId="{55DAFBA7-0C2F-479A-B7AF-173F3CDEA22B}" srcOrd="2" destOrd="0" parTransId="{01F5A8DC-31AC-4E7B-A9CA-8DD15E59AB3B}" sibTransId="{7A657D5C-D12E-451A-996F-D1205219E182}"/>
    <dgm:cxn modelId="{ADF68D5F-308C-4D64-94A1-B2413155A0AB}" type="presOf" srcId="{62E32012-83AC-4DEA-8DBC-D40A186A46DC}" destId="{9EA59C5D-552D-4009-82AB-B0DD675855D0}" srcOrd="0" destOrd="0" presId="urn:microsoft.com/office/officeart/2005/8/layout/hChevron3"/>
    <dgm:cxn modelId="{57DECAAC-8D38-4C3F-A235-51B640B2CA2B}" type="presOf" srcId="{853B8EA5-0851-4E77-AA05-E9D9D1B17B70}" destId="{80AD7AE8-C3CC-4834-9AF9-88E977A322F5}" srcOrd="0" destOrd="0" presId="urn:microsoft.com/office/officeart/2005/8/layout/hChevron3"/>
    <dgm:cxn modelId="{570C7DAF-B119-457E-831F-65E9387742B0}" srcId="{853B8EA5-0851-4E77-AA05-E9D9D1B17B70}" destId="{79502112-C27E-4ED4-BF64-0F66F14687E9}" srcOrd="0" destOrd="0" parTransId="{43A71CC2-B70C-42BC-91E7-C270725D823D}" sibTransId="{9DE225C2-6D08-43E8-90D9-650C7AF7AF12}"/>
    <dgm:cxn modelId="{46E1ECB8-CC81-4236-B517-DEA57164F21F}" srcId="{853B8EA5-0851-4E77-AA05-E9D9D1B17B70}" destId="{62E32012-83AC-4DEA-8DBC-D40A186A46DC}" srcOrd="1" destOrd="0" parTransId="{F72DB694-C8AA-4F74-BA25-3E4E7EC65D7C}" sibTransId="{2EB94582-F581-4A90-971D-79FA6F3944E8}"/>
    <dgm:cxn modelId="{703DB1B9-EF42-4170-949E-5095813EAE58}" type="presOf" srcId="{7C2B9841-0DE4-4B4E-AF45-381F63A8D0CE}" destId="{B671B79D-5544-40DF-A459-AB0C7A929942}" srcOrd="0" destOrd="0" presId="urn:microsoft.com/office/officeart/2005/8/layout/hChevron3"/>
    <dgm:cxn modelId="{F72DB2BF-EC40-4B52-A18B-2992A6E40ED9}" type="presOf" srcId="{55DAFBA7-0C2F-479A-B7AF-173F3CDEA22B}" destId="{1E933148-5DF1-4CEE-A72E-3775210B13C5}" srcOrd="0" destOrd="0" presId="urn:microsoft.com/office/officeart/2005/8/layout/hChevron3"/>
    <dgm:cxn modelId="{88FB8FCD-25FF-4B7E-BFCC-7ABC25FA5796}" srcId="{853B8EA5-0851-4E77-AA05-E9D9D1B17B70}" destId="{7C2B9841-0DE4-4B4E-AF45-381F63A8D0CE}" srcOrd="3" destOrd="0" parTransId="{B458B9DD-2FBD-4C71-AC8B-3DEE5B386D4C}" sibTransId="{FCEC4B9B-6555-4C31-8B11-0A7C778D76C5}"/>
    <dgm:cxn modelId="{97836EFF-9B01-4AE4-ADBE-5F8459EF3107}" srcId="{853B8EA5-0851-4E77-AA05-E9D9D1B17B70}" destId="{BEA5DC04-7D25-4F37-B2E1-9E29B8C71F5D}" srcOrd="4" destOrd="0" parTransId="{5EFE90B6-5659-49E0-B3CC-5E3AD2C96D89}" sibTransId="{92528270-8A32-4960-9D4D-845D03EBB743}"/>
    <dgm:cxn modelId="{04E5BBFF-5575-465C-8A60-7312C7FFEF64}" type="presOf" srcId="{79502112-C27E-4ED4-BF64-0F66F14687E9}" destId="{C700E4DF-BF3F-40B9-A9B4-6EA62686AF4F}" srcOrd="0" destOrd="0" presId="urn:microsoft.com/office/officeart/2005/8/layout/hChevron3"/>
    <dgm:cxn modelId="{3F9DC979-A4F3-4497-9F20-DE7E0B386E95}" type="presParOf" srcId="{80AD7AE8-C3CC-4834-9AF9-88E977A322F5}" destId="{C700E4DF-BF3F-40B9-A9B4-6EA62686AF4F}" srcOrd="0" destOrd="0" presId="urn:microsoft.com/office/officeart/2005/8/layout/hChevron3"/>
    <dgm:cxn modelId="{29CD768C-580F-4D6C-A2F1-2D66F5C6A43B}" type="presParOf" srcId="{80AD7AE8-C3CC-4834-9AF9-88E977A322F5}" destId="{DB1A82D6-0B56-4655-A8B4-E16C5C1246B6}" srcOrd="1" destOrd="0" presId="urn:microsoft.com/office/officeart/2005/8/layout/hChevron3"/>
    <dgm:cxn modelId="{0267A423-20F0-410A-A2F4-B44BA83FB88C}" type="presParOf" srcId="{80AD7AE8-C3CC-4834-9AF9-88E977A322F5}" destId="{9EA59C5D-552D-4009-82AB-B0DD675855D0}" srcOrd="2" destOrd="0" presId="urn:microsoft.com/office/officeart/2005/8/layout/hChevron3"/>
    <dgm:cxn modelId="{8656A094-2DB2-4D9E-80A3-98B4B4B5AF64}" type="presParOf" srcId="{80AD7AE8-C3CC-4834-9AF9-88E977A322F5}" destId="{B999B4B3-7871-40E2-88E9-FE9C2FDE43BE}" srcOrd="3" destOrd="0" presId="urn:microsoft.com/office/officeart/2005/8/layout/hChevron3"/>
    <dgm:cxn modelId="{77A81600-D940-42F2-BFCA-395EAB00B126}" type="presParOf" srcId="{80AD7AE8-C3CC-4834-9AF9-88E977A322F5}" destId="{1E933148-5DF1-4CEE-A72E-3775210B13C5}" srcOrd="4" destOrd="0" presId="urn:microsoft.com/office/officeart/2005/8/layout/hChevron3"/>
    <dgm:cxn modelId="{521D204B-A4F9-4596-BAB7-1DDB268B6560}" type="presParOf" srcId="{80AD7AE8-C3CC-4834-9AF9-88E977A322F5}" destId="{AC8F078A-67FA-4764-B59B-1AAFA68B0EED}" srcOrd="5" destOrd="0" presId="urn:microsoft.com/office/officeart/2005/8/layout/hChevron3"/>
    <dgm:cxn modelId="{A36676E6-FAA1-4A12-BE41-016320EA60AE}" type="presParOf" srcId="{80AD7AE8-C3CC-4834-9AF9-88E977A322F5}" destId="{B671B79D-5544-40DF-A459-AB0C7A929942}" srcOrd="6" destOrd="0" presId="urn:microsoft.com/office/officeart/2005/8/layout/hChevron3"/>
    <dgm:cxn modelId="{FB2C2336-89F2-4690-811E-E4B781D8D0C3}" type="presParOf" srcId="{80AD7AE8-C3CC-4834-9AF9-88E977A322F5}" destId="{9A02FE38-A5C5-48C7-83FC-4CA4A4F74C55}" srcOrd="7" destOrd="0" presId="urn:microsoft.com/office/officeart/2005/8/layout/hChevron3"/>
    <dgm:cxn modelId="{C34C6956-90CA-43DC-92C2-D3700DC3CEE8}" type="presParOf" srcId="{80AD7AE8-C3CC-4834-9AF9-88E977A322F5}" destId="{0A54CC57-E854-492E-9704-B661A18893C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E4DF-BF3F-40B9-A9B4-6EA62686AF4F}">
      <dsp:nvSpPr>
        <dsp:cNvPr id="0" name=""/>
        <dsp:cNvSpPr/>
      </dsp:nvSpPr>
      <dsp:spPr>
        <a:xfrm>
          <a:off x="1283" y="1493279"/>
          <a:ext cx="2503103" cy="1001241"/>
        </a:xfrm>
        <a:prstGeom prst="homePlate">
          <a:avLst/>
        </a:prstGeom>
        <a:solidFill>
          <a:srgbClr val="00A1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34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Aug</a:t>
          </a:r>
        </a:p>
      </dsp:txBody>
      <dsp:txXfrm>
        <a:off x="1283" y="1493279"/>
        <a:ext cx="2252793" cy="1001241"/>
      </dsp:txXfrm>
    </dsp:sp>
    <dsp:sp modelId="{9EA59C5D-552D-4009-82AB-B0DD675855D0}">
      <dsp:nvSpPr>
        <dsp:cNvPr id="0" name=""/>
        <dsp:cNvSpPr/>
      </dsp:nvSpPr>
      <dsp:spPr>
        <a:xfrm>
          <a:off x="2003766" y="1493279"/>
          <a:ext cx="2503103" cy="1001241"/>
        </a:xfrm>
        <a:prstGeom prst="chevron">
          <a:avLst/>
        </a:prstGeom>
        <a:solidFill>
          <a:srgbClr val="00A1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Sept</a:t>
          </a:r>
        </a:p>
      </dsp:txBody>
      <dsp:txXfrm>
        <a:off x="2504387" y="1493279"/>
        <a:ext cx="1501862" cy="1001241"/>
      </dsp:txXfrm>
    </dsp:sp>
    <dsp:sp modelId="{1E933148-5DF1-4CEE-A72E-3775210B13C5}">
      <dsp:nvSpPr>
        <dsp:cNvPr id="0" name=""/>
        <dsp:cNvSpPr/>
      </dsp:nvSpPr>
      <dsp:spPr>
        <a:xfrm>
          <a:off x="4006248" y="1493279"/>
          <a:ext cx="2503103" cy="1001241"/>
        </a:xfrm>
        <a:prstGeom prst="chevron">
          <a:avLst/>
        </a:prstGeom>
        <a:solidFill>
          <a:srgbClr val="00A1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Oct</a:t>
          </a:r>
        </a:p>
      </dsp:txBody>
      <dsp:txXfrm>
        <a:off x="4506869" y="1493279"/>
        <a:ext cx="1501862" cy="1001241"/>
      </dsp:txXfrm>
    </dsp:sp>
    <dsp:sp modelId="{B671B79D-5544-40DF-A459-AB0C7A929942}">
      <dsp:nvSpPr>
        <dsp:cNvPr id="0" name=""/>
        <dsp:cNvSpPr/>
      </dsp:nvSpPr>
      <dsp:spPr>
        <a:xfrm>
          <a:off x="6008730" y="1493279"/>
          <a:ext cx="2503103" cy="1001241"/>
        </a:xfrm>
        <a:prstGeom prst="chevron">
          <a:avLst/>
        </a:prstGeom>
        <a:solidFill>
          <a:srgbClr val="00A1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Nov</a:t>
          </a:r>
        </a:p>
      </dsp:txBody>
      <dsp:txXfrm>
        <a:off x="6509351" y="1493279"/>
        <a:ext cx="1501862" cy="1001241"/>
      </dsp:txXfrm>
    </dsp:sp>
    <dsp:sp modelId="{0A54CC57-E854-492E-9704-B661A18893C6}">
      <dsp:nvSpPr>
        <dsp:cNvPr id="0" name=""/>
        <dsp:cNvSpPr/>
      </dsp:nvSpPr>
      <dsp:spPr>
        <a:xfrm>
          <a:off x="8011213" y="1493279"/>
          <a:ext cx="2503103" cy="1001241"/>
        </a:xfrm>
        <a:prstGeom prst="chevron">
          <a:avLst/>
        </a:prstGeom>
        <a:solidFill>
          <a:srgbClr val="00A1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Dec</a:t>
          </a:r>
        </a:p>
      </dsp:txBody>
      <dsp:txXfrm>
        <a:off x="8511834" y="1493279"/>
        <a:ext cx="1501862" cy="1001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C1CAA-F9BF-4D6A-AC30-6FF76F71192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EF9F8-F378-47E1-82C6-E9147C3B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3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A9AA97-DD2E-494D-B9BD-4233F45125A5}"/>
              </a:ext>
            </a:extLst>
          </p:cNvPr>
          <p:cNvSpPr/>
          <p:nvPr userDrawn="1"/>
        </p:nvSpPr>
        <p:spPr>
          <a:xfrm>
            <a:off x="616017" y="365126"/>
            <a:ext cx="10982425" cy="5846748"/>
          </a:xfrm>
          <a:prstGeom prst="rect">
            <a:avLst/>
          </a:prstGeom>
          <a:noFill/>
          <a:ln w="15875">
            <a:solidFill>
              <a:srgbClr val="00A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FC13-5494-A24F-8FDF-59B1D603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68"/>
            <a:ext cx="10515600" cy="95220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D2BBBC-C57E-7447-98B7-06F88878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351"/>
            <a:ext cx="10515600" cy="371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8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54D6-19D8-E348-A2FE-F9BBD6D0E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87262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E8252-C497-AB4E-9FDB-655F60F09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532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25DB0-455B-2442-868A-84082A320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95" y="406667"/>
            <a:ext cx="2441608" cy="792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0C201-EE50-F045-86F5-68E0A476E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407" r="48003" b="122"/>
          <a:stretch/>
        </p:blipFill>
        <p:spPr>
          <a:xfrm>
            <a:off x="-12700" y="4266957"/>
            <a:ext cx="1220724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A1B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creditcoalition.org/" TargetMode="External"/><Relationship Id="rId2" Type="http://schemas.openxmlformats.org/officeDocument/2006/relationships/hyperlink" Target="mailto:Emily.Cadik@taxcreditcoalition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4895EDBB-EF7B-4079-A108-77978730C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468" y="1994253"/>
            <a:ext cx="10530564" cy="1208775"/>
          </a:xfrm>
        </p:spPr>
        <p:txBody>
          <a:bodyPr/>
          <a:lstStyle/>
          <a:p>
            <a:r>
              <a:rPr lang="en-US" sz="4800" dirty="0"/>
              <a:t>Housing Works 2022 Industry Update</a:t>
            </a:r>
            <a:endParaRPr lang="en-US" sz="4800" i="1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CA23F0B6-985B-43B0-9CFB-74230609E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468" y="3203028"/>
            <a:ext cx="10122132" cy="454573"/>
          </a:xfrm>
        </p:spPr>
        <p:txBody>
          <a:bodyPr/>
          <a:lstStyle/>
          <a:p>
            <a:r>
              <a:rPr lang="en-US" dirty="0"/>
              <a:t>Emily Cadik | CEO | Affordable Housing Tax Credit Coalition</a:t>
            </a:r>
          </a:p>
          <a:p>
            <a:r>
              <a:rPr lang="en-US" dirty="0"/>
              <a:t>September 8, 2022</a:t>
            </a:r>
          </a:p>
        </p:txBody>
      </p:sp>
    </p:spTree>
    <p:extLst>
      <p:ext uri="{BB962C8B-B14F-4D97-AF65-F5344CB8AC3E}">
        <p14:creationId xmlns:p14="http://schemas.microsoft.com/office/powerpoint/2010/main" val="330145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8"/>
            <a:ext cx="10515600" cy="952203"/>
          </a:xfrm>
        </p:spPr>
        <p:txBody>
          <a:bodyPr/>
          <a:lstStyle/>
          <a:p>
            <a:pPr algn="ctr"/>
            <a:r>
              <a:rPr lang="en-US" sz="3800" dirty="0"/>
              <a:t>Affordable Housing Regulatory Issues: </a:t>
            </a:r>
            <a:br>
              <a:rPr lang="en-US" sz="3800" dirty="0"/>
            </a:br>
            <a:r>
              <a:rPr lang="en-US" sz="3800" dirty="0"/>
              <a:t>Global Minimum 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C381-FA9D-4DF4-B0C3-71B5F744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9462"/>
            <a:ext cx="6775315" cy="389243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Secretary Yellen negotiating with nearly 140 countries to implement a 15% minimum tax on large multinational corporations</a:t>
            </a:r>
          </a:p>
          <a:p>
            <a:pPr>
              <a:spcAft>
                <a:spcPts val="1200"/>
              </a:spcAft>
            </a:pPr>
            <a:r>
              <a:rPr lang="en-US" dirty="0"/>
              <a:t>Businesses in violation would pay a “top-up tax” to other nations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Minimally 48% of Housing Credit investment at risk </a:t>
            </a:r>
            <a:r>
              <a:rPr lang="en-US" dirty="0"/>
              <a:t>if Housing Credit factors into 15% global minimum tax calculation </a:t>
            </a:r>
          </a:p>
          <a:p>
            <a:pPr>
              <a:spcAft>
                <a:spcPts val="1200"/>
              </a:spcAft>
            </a:pPr>
            <a:r>
              <a:rPr lang="en-US" dirty="0"/>
              <a:t>“Equity method exclusion” could provide a solution if formalized in OECD guidance and adopted by participating nations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087C3E-7A63-D98B-0A58-29ADDC8D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731" y="2119948"/>
            <a:ext cx="3097228" cy="78648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B80352F-96F4-6CF6-F8B0-E50040A3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60" y="3216613"/>
            <a:ext cx="2047672" cy="20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667FD3-AB60-4572-940A-9CB583932265}"/>
              </a:ext>
            </a:extLst>
          </p:cNvPr>
          <p:cNvSpPr txBox="1">
            <a:spLocks/>
          </p:cNvSpPr>
          <p:nvPr/>
        </p:nvSpPr>
        <p:spPr>
          <a:xfrm>
            <a:off x="926431" y="1423682"/>
            <a:ext cx="10515600" cy="401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42D7A7-E87E-4326-B531-CBC6E630F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969" y="1608365"/>
            <a:ext cx="10515600" cy="9522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/>
              <a:t>Questions?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926588-62F7-4E9D-A761-37E891331F2B}"/>
              </a:ext>
            </a:extLst>
          </p:cNvPr>
          <p:cNvSpPr txBox="1">
            <a:spLocks/>
          </p:cNvSpPr>
          <p:nvPr/>
        </p:nvSpPr>
        <p:spPr>
          <a:xfrm>
            <a:off x="3389634" y="2325356"/>
            <a:ext cx="5091361" cy="332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sz="2400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u="sng" dirty="0">
                <a:solidFill>
                  <a:srgbClr val="0BA5B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Emily.Cadik@taxcreditcoalition.org</a:t>
            </a:r>
            <a:endParaRPr lang="en-US" u="sng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0BA5B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www.taxcreditcoalition.org</a:t>
            </a:r>
            <a:r>
              <a:rPr lang="en-US" dirty="0">
                <a:solidFill>
                  <a:srgbClr val="0BA5B4"/>
                </a:solidFill>
              </a:rPr>
              <a:t> </a:t>
            </a: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EmilyCadik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AHTCCoalition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CF2B4A-C221-9E4A-BC6F-0692BF25753E}"/>
              </a:ext>
            </a:extLst>
          </p:cNvPr>
          <p:cNvSpPr txBox="1">
            <a:spLocks/>
          </p:cNvSpPr>
          <p:nvPr/>
        </p:nvSpPr>
        <p:spPr>
          <a:xfrm>
            <a:off x="926429" y="1259652"/>
            <a:ext cx="10017773" cy="164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F0B3FE-0EA3-49F9-AF4F-31D6EAF60ECB}"/>
              </a:ext>
            </a:extLst>
          </p:cNvPr>
          <p:cNvSpPr txBox="1">
            <a:spLocks/>
          </p:cNvSpPr>
          <p:nvPr/>
        </p:nvSpPr>
        <p:spPr>
          <a:xfrm>
            <a:off x="5891644" y="2361008"/>
            <a:ext cx="5462155" cy="318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sz="2400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6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019"/>
            <a:ext cx="10515600" cy="952203"/>
          </a:xfrm>
        </p:spPr>
        <p:txBody>
          <a:bodyPr/>
          <a:lstStyle/>
          <a:p>
            <a:pPr algn="ctr"/>
            <a:r>
              <a:rPr lang="en-US" sz="3800" dirty="0"/>
              <a:t>2022 Key Dates for Tax Policy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EC07B7-282C-4DC7-958A-5F0BFA7A6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891845"/>
              </p:ext>
            </p:extLst>
          </p:nvPr>
        </p:nvGraphicFramePr>
        <p:xfrm>
          <a:off x="838200" y="3147974"/>
          <a:ext cx="105156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F4EB0E4-CA60-4D84-B258-B07F50298658}"/>
              </a:ext>
            </a:extLst>
          </p:cNvPr>
          <p:cNvSpPr txBox="1"/>
          <p:nvPr/>
        </p:nvSpPr>
        <p:spPr>
          <a:xfrm>
            <a:off x="6634754" y="3270863"/>
            <a:ext cx="193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1B1"/>
                </a:solidFill>
              </a:rPr>
              <a:t>Midterm Elections </a:t>
            </a:r>
          </a:p>
          <a:p>
            <a:pPr algn="ctr"/>
            <a:r>
              <a:rPr lang="en-US" dirty="0">
                <a:solidFill>
                  <a:srgbClr val="00A1B1"/>
                </a:solidFill>
              </a:rPr>
              <a:t>Nov. 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739E16-9988-4CB7-A3EF-80BAAF4EF263}"/>
              </a:ext>
            </a:extLst>
          </p:cNvPr>
          <p:cNvCxnSpPr>
            <a:cxnSpLocks/>
          </p:cNvCxnSpPr>
          <p:nvPr/>
        </p:nvCxnSpPr>
        <p:spPr>
          <a:xfrm>
            <a:off x="7600113" y="4040082"/>
            <a:ext cx="0" cy="716270"/>
          </a:xfrm>
          <a:prstGeom prst="line">
            <a:avLst/>
          </a:prstGeom>
          <a:ln w="28575">
            <a:solidFill>
              <a:srgbClr val="00A1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33AE5F-7AAC-4394-88B1-687DEE392AB0}"/>
              </a:ext>
            </a:extLst>
          </p:cNvPr>
          <p:cNvCxnSpPr>
            <a:cxnSpLocks/>
          </p:cNvCxnSpPr>
          <p:nvPr/>
        </p:nvCxnSpPr>
        <p:spPr>
          <a:xfrm>
            <a:off x="4829199" y="3147974"/>
            <a:ext cx="0" cy="1650957"/>
          </a:xfrm>
          <a:prstGeom prst="line">
            <a:avLst/>
          </a:prstGeom>
          <a:ln w="28575">
            <a:solidFill>
              <a:srgbClr val="00A1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587CA2-8C35-4677-A639-FC2923A40C5D}"/>
              </a:ext>
            </a:extLst>
          </p:cNvPr>
          <p:cNvSpPr txBox="1"/>
          <p:nvPr/>
        </p:nvSpPr>
        <p:spPr>
          <a:xfrm>
            <a:off x="5843278" y="1580970"/>
            <a:ext cx="423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1B1"/>
                </a:solidFill>
              </a:rPr>
              <a:t>Campaign Season</a:t>
            </a:r>
          </a:p>
          <a:p>
            <a:r>
              <a:rPr lang="en-US" dirty="0">
                <a:solidFill>
                  <a:srgbClr val="00A1B1"/>
                </a:solidFill>
              </a:rPr>
              <a:t>House recess: Oct. 3 – Nov. 11 </a:t>
            </a:r>
          </a:p>
          <a:p>
            <a:r>
              <a:rPr lang="en-US" dirty="0">
                <a:solidFill>
                  <a:srgbClr val="00A1B1"/>
                </a:solidFill>
              </a:rPr>
              <a:t>Senate recess: Oct 3 – 10, Oct. 24 – Nov. 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599B4F-82F8-4FCC-874A-E364686D988E}"/>
              </a:ext>
            </a:extLst>
          </p:cNvPr>
          <p:cNvCxnSpPr>
            <a:cxnSpLocks/>
          </p:cNvCxnSpPr>
          <p:nvPr/>
        </p:nvCxnSpPr>
        <p:spPr>
          <a:xfrm>
            <a:off x="5965426" y="2697613"/>
            <a:ext cx="0" cy="2038608"/>
          </a:xfrm>
          <a:prstGeom prst="line">
            <a:avLst/>
          </a:prstGeom>
          <a:ln w="28575">
            <a:solidFill>
              <a:srgbClr val="00A1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F33BB3-E967-4B7F-A285-D8A9429BAA01}"/>
              </a:ext>
            </a:extLst>
          </p:cNvPr>
          <p:cNvSpPr txBox="1"/>
          <p:nvPr/>
        </p:nvSpPr>
        <p:spPr>
          <a:xfrm>
            <a:off x="1771791" y="1812466"/>
            <a:ext cx="322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A1B1"/>
                </a:solidFill>
              </a:rPr>
              <a:t>Government Funding Expires &amp;</a:t>
            </a:r>
          </a:p>
          <a:p>
            <a:pPr algn="r"/>
            <a:r>
              <a:rPr lang="en-US" b="1" dirty="0">
                <a:solidFill>
                  <a:srgbClr val="00A1B1"/>
                </a:solidFill>
              </a:rPr>
              <a:t>Income Averaging Regulations Expected </a:t>
            </a:r>
          </a:p>
          <a:p>
            <a:pPr algn="r"/>
            <a:r>
              <a:rPr lang="en-US" dirty="0">
                <a:solidFill>
                  <a:srgbClr val="00A1B1"/>
                </a:solidFill>
              </a:rPr>
              <a:t>Sept. 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0662B-0A11-4DC0-83AA-B0691D4CC92A}"/>
              </a:ext>
            </a:extLst>
          </p:cNvPr>
          <p:cNvSpPr txBox="1"/>
          <p:nvPr/>
        </p:nvSpPr>
        <p:spPr>
          <a:xfrm>
            <a:off x="9210870" y="2740174"/>
            <a:ext cx="210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1B1"/>
                </a:solidFill>
              </a:rPr>
              <a:t>Lame Duck Session</a:t>
            </a:r>
          </a:p>
          <a:p>
            <a:pPr algn="ctr"/>
            <a:r>
              <a:rPr lang="en-US" dirty="0">
                <a:solidFill>
                  <a:srgbClr val="00A1B1"/>
                </a:solidFill>
              </a:rPr>
              <a:t>Tax Extenders?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9C14C5-9631-4C18-84B7-80721F7A5C4E}"/>
              </a:ext>
            </a:extLst>
          </p:cNvPr>
          <p:cNvCxnSpPr>
            <a:cxnSpLocks/>
          </p:cNvCxnSpPr>
          <p:nvPr/>
        </p:nvCxnSpPr>
        <p:spPr>
          <a:xfrm>
            <a:off x="10264404" y="3511787"/>
            <a:ext cx="0" cy="1309811"/>
          </a:xfrm>
          <a:prstGeom prst="line">
            <a:avLst/>
          </a:prstGeom>
          <a:ln w="28575">
            <a:solidFill>
              <a:srgbClr val="00A1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3AFE2B-DEF9-8B5F-2D05-71834B9ED274}"/>
              </a:ext>
            </a:extLst>
          </p:cNvPr>
          <p:cNvCxnSpPr>
            <a:cxnSpLocks/>
          </p:cNvCxnSpPr>
          <p:nvPr/>
        </p:nvCxnSpPr>
        <p:spPr>
          <a:xfrm>
            <a:off x="2054101" y="4166692"/>
            <a:ext cx="0" cy="699607"/>
          </a:xfrm>
          <a:prstGeom prst="line">
            <a:avLst/>
          </a:prstGeom>
          <a:ln w="28575">
            <a:solidFill>
              <a:srgbClr val="00A1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3C873E-5CE1-E3AD-A057-D36D117FED3E}"/>
              </a:ext>
            </a:extLst>
          </p:cNvPr>
          <p:cNvSpPr txBox="1"/>
          <p:nvPr/>
        </p:nvSpPr>
        <p:spPr>
          <a:xfrm>
            <a:off x="1018068" y="3106718"/>
            <a:ext cx="207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1B1"/>
                </a:solidFill>
              </a:rPr>
              <a:t>Inflation Reduction Act Signed</a:t>
            </a:r>
          </a:p>
          <a:p>
            <a:pPr algn="ctr"/>
            <a:r>
              <a:rPr lang="en-US" dirty="0">
                <a:solidFill>
                  <a:srgbClr val="00A1B1"/>
                </a:solidFill>
              </a:rPr>
              <a:t>Aug. 16</a:t>
            </a:r>
          </a:p>
        </p:txBody>
      </p:sp>
    </p:spTree>
    <p:extLst>
      <p:ext uri="{BB962C8B-B14F-4D97-AF65-F5344CB8AC3E}">
        <p14:creationId xmlns:p14="http://schemas.microsoft.com/office/powerpoint/2010/main" val="229549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A7CD-01CB-2C49-BB62-87F86CE4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4521"/>
            <a:ext cx="10399461" cy="1681622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Inflation Reduction Act:</a:t>
            </a:r>
            <a:br>
              <a:rPr lang="en-US" sz="3800" dirty="0"/>
            </a:br>
            <a:r>
              <a:rPr lang="en-US" sz="3800" dirty="0"/>
              <a:t>Affordable Housing Impacts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3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D4FDE33-6F80-4A9A-B4ED-4F030E6C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7153"/>
            <a:ext cx="6391760" cy="4209818"/>
          </a:xfrm>
        </p:spPr>
        <p:txBody>
          <a:bodyPr>
            <a:normAutofit fontScale="92500"/>
          </a:bodyPr>
          <a:lstStyle/>
          <a:p>
            <a:r>
              <a:rPr lang="en-US" dirty="0"/>
              <a:t>No major housing investments, but several provisions impact affordable housing:</a:t>
            </a:r>
          </a:p>
          <a:p>
            <a:pPr lvl="1"/>
            <a:r>
              <a:rPr lang="en-US" dirty="0"/>
              <a:t>15% corporate minimum tax</a:t>
            </a:r>
          </a:p>
          <a:p>
            <a:pPr lvl="2"/>
            <a:r>
              <a:rPr lang="en-US" dirty="0"/>
              <a:t>Housing Credit can be taken against minimum tax</a:t>
            </a:r>
          </a:p>
          <a:p>
            <a:pPr lvl="1"/>
            <a:r>
              <a:rPr lang="en-US" dirty="0"/>
              <a:t>Affordable housing now compatible with energy credits</a:t>
            </a:r>
          </a:p>
          <a:p>
            <a:pPr lvl="2"/>
            <a:r>
              <a:rPr lang="en-US" dirty="0"/>
              <a:t>Energy and solar investment tax credits (ITC) no longer reduce Housing Credit basis</a:t>
            </a:r>
          </a:p>
          <a:p>
            <a:pPr lvl="2"/>
            <a:r>
              <a:rPr lang="en-US" dirty="0"/>
              <a:t>20 percent bonus investment tax credit for facilities on covered federal affordable housing programs </a:t>
            </a:r>
          </a:p>
          <a:p>
            <a:pPr lvl="1"/>
            <a:r>
              <a:rPr lang="en-US" dirty="0"/>
              <a:t>1 billion in HUD funding to improve energy and water efficiency in affordable housing 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69D9E54-1F16-A6D4-4517-BB3D2BF5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29" y="1988457"/>
            <a:ext cx="4120443" cy="27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A7CD-01CB-2C49-BB62-87F86CE4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21"/>
            <a:ext cx="5067300" cy="1681622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Housing Credit Legislative Priorities:</a:t>
            </a:r>
            <a:br>
              <a:rPr lang="en-US" sz="3800" dirty="0"/>
            </a:br>
            <a:r>
              <a:rPr lang="en-US" sz="3800" dirty="0"/>
              <a:t>Allocation Increase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3200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F4B82CCD-7CA7-4BC6-B749-A00318F9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437029"/>
            <a:ext cx="5398911" cy="56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D4FDE33-6F80-4A9A-B4ED-4F030E6C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309"/>
            <a:ext cx="4562959" cy="3350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Increase affordable housing production by:</a:t>
            </a:r>
          </a:p>
          <a:p>
            <a:pPr lvl="1"/>
            <a:r>
              <a:rPr lang="en-US" sz="2800" b="1" dirty="0"/>
              <a:t>Restoring</a:t>
            </a:r>
            <a:r>
              <a:rPr lang="en-US" sz="2800" dirty="0"/>
              <a:t> the temporary 12.5 percent Housing Credit allocation that expired at the end of 2021, and</a:t>
            </a:r>
          </a:p>
          <a:p>
            <a:pPr lvl="1"/>
            <a:r>
              <a:rPr lang="en-US" sz="2800" dirty="0"/>
              <a:t>Further </a:t>
            </a:r>
            <a:r>
              <a:rPr lang="en-US" sz="2800" b="1" dirty="0"/>
              <a:t>increasing</a:t>
            </a:r>
            <a:r>
              <a:rPr lang="en-US" sz="2800" dirty="0"/>
              <a:t> the Housing Credit allocation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3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C90BDC-C00F-234C-A488-8AF23BF6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93" y="1665050"/>
            <a:ext cx="5600652" cy="256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A9F4E3-F982-4726-9B6E-CE89A4EC80C9}"/>
              </a:ext>
            </a:extLst>
          </p:cNvPr>
          <p:cNvSpPr txBox="1">
            <a:spLocks/>
          </p:cNvSpPr>
          <p:nvPr/>
        </p:nvSpPr>
        <p:spPr>
          <a:xfrm>
            <a:off x="666834" y="557682"/>
            <a:ext cx="6260000" cy="651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A1B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Housing Credit Legislative Priorities: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Lowering 50% test to 25%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C5BFB32-9997-1DE8-3B36-2A8DAB9E8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34" y="883403"/>
            <a:ext cx="4642532" cy="520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A7184-AAAD-FC7C-1A25-475718F76D52}"/>
              </a:ext>
            </a:extLst>
          </p:cNvPr>
          <p:cNvSpPr txBox="1"/>
          <p:nvPr/>
        </p:nvSpPr>
        <p:spPr>
          <a:xfrm>
            <a:off x="1511085" y="4254231"/>
            <a:ext cx="42645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panose="020B0503020202020204" pitchFamily="34" charset="0"/>
              </a:rPr>
              <a:t>Lowering the 50% Test to 25% for 5 years would produce </a:t>
            </a:r>
            <a:r>
              <a:rPr lang="en-US" sz="3200" b="1" dirty="0">
                <a:solidFill>
                  <a:srgbClr val="00A1B1"/>
                </a:solidFill>
                <a:latin typeface="Avenir Next Medium" panose="020B0503020202020204" pitchFamily="34" charset="0"/>
              </a:rPr>
              <a:t>735,500</a:t>
            </a:r>
            <a:r>
              <a:rPr lang="en-US" sz="2400" b="1" dirty="0">
                <a:solidFill>
                  <a:srgbClr val="00A1B1"/>
                </a:solidFill>
                <a:latin typeface="Avenir Next Medium" panose="020B0503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panose="020B0503020202020204" pitchFamily="34" charset="0"/>
              </a:rPr>
              <a:t>additional affordable homes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Medium" panose="020B0503020202020204" pitchFamily="34" charset="0"/>
              </a:rPr>
              <a:t>Source: Novogradac</a:t>
            </a:r>
          </a:p>
        </p:txBody>
      </p:sp>
    </p:spTree>
    <p:extLst>
      <p:ext uri="{BB962C8B-B14F-4D97-AF65-F5344CB8AC3E}">
        <p14:creationId xmlns:p14="http://schemas.microsoft.com/office/powerpoint/2010/main" val="304881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9BA0-08BA-BF40-87AF-B5C2C61A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Affordable Housing Credit Improvement Act</a:t>
            </a:r>
            <a:br>
              <a:rPr lang="en-US" sz="3800" dirty="0"/>
            </a:br>
            <a:r>
              <a:rPr lang="en-US" sz="1800" i="1" dirty="0"/>
              <a:t>Legislation to Expand and Strengthen the Housing Credit</a:t>
            </a:r>
          </a:p>
        </p:txBody>
      </p:sp>
      <p:pic>
        <p:nvPicPr>
          <p:cNvPr id="5" name="Picture 8" descr="Maria Cantwell - Wikipedia">
            <a:extLst>
              <a:ext uri="{FF2B5EF4-FFF2-40B4-BE49-F238E27FC236}">
                <a16:creationId xmlns:a16="http://schemas.microsoft.com/office/drawing/2014/main" id="{32718D0F-3662-134F-946C-85816A0D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464" y="1501943"/>
            <a:ext cx="1453354" cy="14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0A3E67C-65E9-A74B-995D-66E8BC97AE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459" y="1495571"/>
            <a:ext cx="1507660" cy="1476134"/>
          </a:xfrm>
          <a:prstGeom prst="rect">
            <a:avLst/>
          </a:prstGeom>
          <a:ln w="57150">
            <a:solidFill>
              <a:srgbClr val="E4A014"/>
            </a:solidFill>
          </a:ln>
        </p:spPr>
      </p:pic>
      <p:pic>
        <p:nvPicPr>
          <p:cNvPr id="7" name="Picture Placeholder 5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724A0E7F-8BE6-264A-8F72-686844089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5773" y="1501943"/>
            <a:ext cx="1453353" cy="1422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67D35-A58E-2547-B427-24D27E7290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464" y="3486701"/>
            <a:ext cx="1453354" cy="164650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438037BB-2BCA-2240-8413-34A4528CAA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0337" y="1495571"/>
            <a:ext cx="1453354" cy="1422964"/>
          </a:xfrm>
          <a:prstGeom prst="rect">
            <a:avLst/>
          </a:prstGeom>
        </p:spPr>
      </p:pic>
      <p:pic>
        <p:nvPicPr>
          <p:cNvPr id="2050" name="Picture 2" descr="Brad Wenstrup - Wikipedia">
            <a:extLst>
              <a:ext uri="{FF2B5EF4-FFF2-40B4-BE49-F238E27FC236}">
                <a16:creationId xmlns:a16="http://schemas.microsoft.com/office/drawing/2014/main" id="{77919A12-69F3-1844-95A3-7BE5B016B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111643" y="3545914"/>
            <a:ext cx="1611292" cy="1577598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n Beyer - Wikipedia">
            <a:extLst>
              <a:ext uri="{FF2B5EF4-FFF2-40B4-BE49-F238E27FC236}">
                <a16:creationId xmlns:a16="http://schemas.microsoft.com/office/drawing/2014/main" id="{FF56DF2F-5984-1347-8B44-820B5BCA9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9493" y="3500108"/>
            <a:ext cx="1491619" cy="16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b Portman - Wikipedia">
            <a:extLst>
              <a:ext uri="{FF2B5EF4-FFF2-40B4-BE49-F238E27FC236}">
                <a16:creationId xmlns:a16="http://schemas.microsoft.com/office/drawing/2014/main" id="{8D5D9DCD-AAA8-2544-BADB-EC415F4F9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816664" y="3458173"/>
            <a:ext cx="1491619" cy="1646506"/>
          </a:xfrm>
          <a:prstGeom prst="rect">
            <a:avLst/>
          </a:prstGeom>
          <a:noFill/>
          <a:ln w="57150">
            <a:solidFill>
              <a:srgbClr val="E4A01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382F4-1E68-B048-884F-8558F1F3CD06}"/>
              </a:ext>
            </a:extLst>
          </p:cNvPr>
          <p:cNvSpPr txBox="1"/>
          <p:nvPr/>
        </p:nvSpPr>
        <p:spPr>
          <a:xfrm>
            <a:off x="1107839" y="3027324"/>
            <a:ext cx="2521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Maria Cantwell (D-WA)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EF699-CAEB-F44F-ACF6-08D57C89A76F}"/>
              </a:ext>
            </a:extLst>
          </p:cNvPr>
          <p:cNvSpPr txBox="1"/>
          <p:nvPr/>
        </p:nvSpPr>
        <p:spPr>
          <a:xfrm>
            <a:off x="3628998" y="3022262"/>
            <a:ext cx="226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Todd Young (R-IN)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FEB80-7D55-BA43-8B8D-E44E9BE84C96}"/>
              </a:ext>
            </a:extLst>
          </p:cNvPr>
          <p:cNvSpPr txBox="1"/>
          <p:nvPr/>
        </p:nvSpPr>
        <p:spPr>
          <a:xfrm>
            <a:off x="1236209" y="5256318"/>
            <a:ext cx="226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Ron Wyden (D-OR)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E8342-D66D-7C4C-9C2F-2880BC918886}"/>
              </a:ext>
            </a:extLst>
          </p:cNvPr>
          <p:cNvSpPr txBox="1"/>
          <p:nvPr/>
        </p:nvSpPr>
        <p:spPr>
          <a:xfrm>
            <a:off x="3409819" y="5251256"/>
            <a:ext cx="28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Rob Portman (R-OH)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1E4D3-D170-7544-88A5-E7DA051793B9}"/>
              </a:ext>
            </a:extLst>
          </p:cNvPr>
          <p:cNvSpPr txBox="1"/>
          <p:nvPr/>
        </p:nvSpPr>
        <p:spPr>
          <a:xfrm>
            <a:off x="6249569" y="3035979"/>
            <a:ext cx="252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Suzan DelBene (D-WA)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59FB2-FFC8-D247-BD80-FC50C466DAA4}"/>
              </a:ext>
            </a:extLst>
          </p:cNvPr>
          <p:cNvSpPr txBox="1"/>
          <p:nvPr/>
        </p:nvSpPr>
        <p:spPr>
          <a:xfrm>
            <a:off x="8781281" y="3035979"/>
            <a:ext cx="2409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Jackie </a:t>
            </a:r>
            <a:r>
              <a:rPr lang="en-US" sz="1600" dirty="0" err="1"/>
              <a:t>Walorski</a:t>
            </a:r>
            <a:r>
              <a:rPr lang="en-US" sz="1600" dirty="0"/>
              <a:t> (R-IN)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767B63-7058-9B47-AF7F-29CBF7A51DC5}"/>
              </a:ext>
            </a:extLst>
          </p:cNvPr>
          <p:cNvSpPr txBox="1"/>
          <p:nvPr/>
        </p:nvSpPr>
        <p:spPr>
          <a:xfrm>
            <a:off x="6516863" y="5251256"/>
            <a:ext cx="226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Don Beyer (D-VA)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B9219-94BD-2D47-8934-23E325CFA108}"/>
              </a:ext>
            </a:extLst>
          </p:cNvPr>
          <p:cNvSpPr txBox="1"/>
          <p:nvPr/>
        </p:nvSpPr>
        <p:spPr>
          <a:xfrm>
            <a:off x="8616393" y="5240598"/>
            <a:ext cx="299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Brad Wenstrup (R-OH)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AA5B6-86D6-4FBD-9254-899BE1A233D6}"/>
              </a:ext>
            </a:extLst>
          </p:cNvPr>
          <p:cNvSpPr txBox="1"/>
          <p:nvPr/>
        </p:nvSpPr>
        <p:spPr>
          <a:xfrm>
            <a:off x="1432112" y="5579152"/>
            <a:ext cx="387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1B1"/>
                </a:solidFill>
              </a:rPr>
              <a:t>S. 1136: 24 Democrats </a:t>
            </a:r>
          </a:p>
          <a:p>
            <a:pPr algn="ctr"/>
            <a:r>
              <a:rPr lang="en-US" b="1" dirty="0">
                <a:solidFill>
                  <a:srgbClr val="00A1B1"/>
                </a:solidFill>
              </a:rPr>
              <a:t>10 Republicans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6B86C2-B2B9-4050-B972-7377BC661D15}"/>
              </a:ext>
            </a:extLst>
          </p:cNvPr>
          <p:cNvSpPr txBox="1"/>
          <p:nvPr/>
        </p:nvSpPr>
        <p:spPr>
          <a:xfrm>
            <a:off x="6096000" y="5591221"/>
            <a:ext cx="547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1B1"/>
                </a:solidFill>
              </a:rPr>
              <a:t>H.R. 2573: 109 Democrats + over 20 Dems in queue </a:t>
            </a:r>
          </a:p>
          <a:p>
            <a:pPr algn="ctr"/>
            <a:r>
              <a:rPr lang="en-US" b="1" dirty="0">
                <a:solidFill>
                  <a:srgbClr val="00A1B1"/>
                </a:solidFill>
              </a:rPr>
              <a:t>61 Republicans + 3 Reps in queue</a:t>
            </a:r>
          </a:p>
        </p:txBody>
      </p:sp>
    </p:spTree>
    <p:extLst>
      <p:ext uri="{BB962C8B-B14F-4D97-AF65-F5344CB8AC3E}">
        <p14:creationId xmlns:p14="http://schemas.microsoft.com/office/powerpoint/2010/main" val="138441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9BA0-08BA-BF40-87AF-B5C2C61A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Affordable Housing Credit Improvement Act</a:t>
            </a:r>
            <a:br>
              <a:rPr lang="en-US" sz="3800" dirty="0"/>
            </a:br>
            <a:r>
              <a:rPr lang="en-US" sz="3800" i="1" dirty="0"/>
              <a:t>Support in North Carolina</a:t>
            </a:r>
            <a:br>
              <a:rPr lang="en-US" sz="3800" dirty="0"/>
            </a:br>
            <a:endParaRPr lang="en-US" sz="1800" i="1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2043A6D-AAEA-682B-C189-284926F9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59305"/>
              </p:ext>
            </p:extLst>
          </p:nvPr>
        </p:nvGraphicFramePr>
        <p:xfrm>
          <a:off x="1002182" y="2277804"/>
          <a:ext cx="1013155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76">
                  <a:extLst>
                    <a:ext uri="{9D8B030D-6E8A-4147-A177-3AD203B41FA5}">
                      <a16:colId xmlns:a16="http://schemas.microsoft.com/office/drawing/2014/main" val="4159503392"/>
                    </a:ext>
                  </a:extLst>
                </a:gridCol>
                <a:gridCol w="5065776">
                  <a:extLst>
                    <a:ext uri="{9D8B030D-6E8A-4147-A177-3AD203B41FA5}">
                      <a16:colId xmlns:a16="http://schemas.microsoft.com/office/drawing/2014/main" val="290621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Supporters</a:t>
                      </a:r>
                    </a:p>
                  </a:txBody>
                  <a:tcPr>
                    <a:solidFill>
                      <a:srgbClr val="00A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Past Supporters </a:t>
                      </a:r>
                    </a:p>
                  </a:txBody>
                  <a:tcPr>
                    <a:solidFill>
                      <a:srgbClr val="00A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29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Rep. Greg Murphy (R-NC-3) *Ways and Means</a:t>
                      </a:r>
                    </a:p>
                  </a:txBody>
                  <a:tcPr>
                    <a:solidFill>
                      <a:srgbClr val="BD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Rep. Patrick McHenry (R-NC-10) *Financial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rgbClr val="BD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8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Rep. Ted Budd (R-NC-13) *Financial Services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Rep. David Price (D-NC-4)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2109"/>
                  </a:ext>
                </a:extLst>
              </a:tr>
              <a:tr h="240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Rep. Richard Hudson (R-NC-8)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BD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Rep. G.K. Butterfield (D-NC-1)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BD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49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Rep. David </a:t>
                      </a:r>
                      <a:r>
                        <a:rPr lang="en-US" dirty="0" err="1"/>
                        <a:t>Rouzer</a:t>
                      </a:r>
                      <a:r>
                        <a:rPr lang="en-US" dirty="0"/>
                        <a:t> (R-NC-7)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Rep. Alma Adams (D-NC-12)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Rep. Kathy Manning (D-NC-6)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BDD3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D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3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3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642"/>
            <a:ext cx="10515600" cy="952203"/>
          </a:xfrm>
        </p:spPr>
        <p:txBody>
          <a:bodyPr/>
          <a:lstStyle/>
          <a:p>
            <a:pPr algn="ctr"/>
            <a:r>
              <a:rPr lang="en-US" sz="3800" dirty="0"/>
              <a:t>Affordable Housing Regulatory Issues: </a:t>
            </a:r>
            <a:br>
              <a:rPr lang="en-US" sz="3800" dirty="0"/>
            </a:br>
            <a:r>
              <a:rPr lang="en-US" sz="3800" dirty="0"/>
              <a:t>Treasury and the IRS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C381-FA9D-4DF4-B0C3-71B5F744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50570"/>
            <a:ext cx="8422533" cy="434133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A1B1"/>
                </a:solidFill>
              </a:rPr>
              <a:t>State and Local Fiscal Recovery Funds</a:t>
            </a:r>
          </a:p>
          <a:p>
            <a:pPr lvl="1">
              <a:spcAft>
                <a:spcPts val="1200"/>
              </a:spcAft>
            </a:pPr>
            <a:r>
              <a:rPr lang="en-US" sz="2900" dirty="0"/>
              <a:t>July 27 guidance increased flexibility to use SLFRF to fully finance long-term affordable housing loans and expanded presumptively eligible affordable housing uses to maximize the availability of SLFRF funds for affordable housing</a:t>
            </a:r>
          </a:p>
          <a:p>
            <a:pPr lvl="1">
              <a:spcAft>
                <a:spcPts val="1200"/>
              </a:spcAft>
            </a:pPr>
            <a:r>
              <a:rPr lang="en-US" sz="2900" dirty="0"/>
              <a:t>LIFELINE Act, sponsored by Reps. Alma Adams (D-NC-12) and David </a:t>
            </a:r>
            <a:r>
              <a:rPr lang="en-US" sz="2900" dirty="0" err="1"/>
              <a:t>Rouzer</a:t>
            </a:r>
            <a:r>
              <a:rPr lang="en-US" sz="2900" dirty="0"/>
              <a:t> (R-NC-07) in the House, no longer needed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A1B1"/>
                </a:solidFill>
              </a:rPr>
              <a:t>Average Income Test Regulations </a:t>
            </a:r>
          </a:p>
          <a:p>
            <a:pPr lvl="1">
              <a:spcAft>
                <a:spcPts val="1200"/>
              </a:spcAft>
            </a:pPr>
            <a:r>
              <a:rPr lang="en-US" sz="2900" dirty="0"/>
              <a:t>Final rule expected by 9/30 according to White House Housing Action Supply Plan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A1B1"/>
                </a:solidFill>
              </a:rPr>
              <a:t>Housing Credit deadline extensions </a:t>
            </a:r>
          </a:p>
          <a:p>
            <a:pPr lvl="1">
              <a:spcAft>
                <a:spcPts val="1200"/>
              </a:spcAft>
            </a:pPr>
            <a:r>
              <a:rPr lang="en-US" sz="2900" dirty="0"/>
              <a:t>Further extensions of placed in service and other key deadlines have been requested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71A8056-3FCC-B3AF-F253-829E202E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128" y="2535677"/>
            <a:ext cx="2047672" cy="20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8"/>
            <a:ext cx="10515600" cy="952203"/>
          </a:xfrm>
        </p:spPr>
        <p:txBody>
          <a:bodyPr/>
          <a:lstStyle/>
          <a:p>
            <a:pPr algn="ctr"/>
            <a:r>
              <a:rPr lang="en-US" sz="3800" dirty="0"/>
              <a:t>Affordable Housing Regulatory Issues: CRA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C381-FA9D-4DF4-B0C3-71B5F744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065"/>
            <a:ext cx="8279860" cy="441326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85% of $22 billion Housing Credit market is CRA-motivated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Proposed CRA modernization rule threatens investment in </a:t>
            </a:r>
            <a:r>
              <a:rPr lang="en-US"/>
              <a:t>affordable housing</a:t>
            </a:r>
            <a:endParaRPr lang="en-US" dirty="0"/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Eliminates investment test, and combines investments and loans into one test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Prioritizes retail activities 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Reduces incentive for banks to aim for outstanding rating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Comments were due August 5, regulators aiming for final rule by the end of the year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00A1B1"/>
                </a:solidFill>
              </a:rPr>
              <a:t>In a survey of large bank investors, </a:t>
            </a:r>
            <a:r>
              <a:rPr lang="en-US" b="1" dirty="0">
                <a:solidFill>
                  <a:srgbClr val="00A1B1"/>
                </a:solidFill>
              </a:rPr>
              <a:t>42% of respondents thought they might somewhat reduce their Housing Credit investments </a:t>
            </a:r>
            <a:r>
              <a:rPr lang="en-US" dirty="0">
                <a:solidFill>
                  <a:srgbClr val="00A1B1"/>
                </a:solidFill>
              </a:rPr>
              <a:t>because of the elimination of the investment test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27A6FAA-004B-1458-9028-FCE2C783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535" y="4593682"/>
            <a:ext cx="1484523" cy="139821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F03620C-1D9C-0408-8F78-6AAE7D353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35" y="3023518"/>
            <a:ext cx="1484523" cy="139160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B0DACA6-9D57-5AE3-F2C9-4A5109DCE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535" y="1398321"/>
            <a:ext cx="1398219" cy="13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DCED93D9CD3468ABFEB3067826AE5" ma:contentTypeVersion="10" ma:contentTypeDescription="Create a new document." ma:contentTypeScope="" ma:versionID="7c00fc6e490378223ee7e18ccab945fe">
  <xsd:schema xmlns:xsd="http://www.w3.org/2001/XMLSchema" xmlns:xs="http://www.w3.org/2001/XMLSchema" xmlns:p="http://schemas.microsoft.com/office/2006/metadata/properties" xmlns:ns3="b6eefbf7-bba5-4ada-b685-9b57fdf655f6" targetNamespace="http://schemas.microsoft.com/office/2006/metadata/properties" ma:root="true" ma:fieldsID="d68a4fee45da18ecdcd29005bc22b06d" ns3:_="">
    <xsd:import namespace="b6eefbf7-bba5-4ada-b685-9b57fdf655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efbf7-bba5-4ada-b685-9b57fdf65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5F5375-7BCA-41D3-BECA-46A1E1683D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3A0AF-E1C7-4BCA-9442-4EB5E6FC2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efbf7-bba5-4ada-b685-9b57fdf65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87100-EEFC-4ABA-9A32-3CBE5BF47A34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b6eefbf7-bba5-4ada-b685-9b57fdf655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13998</TotalTime>
  <Words>739</Words>
  <Application>Microsoft Office PowerPoint</Application>
  <PresentationFormat>Widescreen</PresentationFormat>
  <Paragraphs>95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</vt:lpstr>
      <vt:lpstr>Avenir Next Medium</vt:lpstr>
      <vt:lpstr>Calibri</vt:lpstr>
      <vt:lpstr>Office Theme</vt:lpstr>
      <vt:lpstr>Housing Works 2022 Industry Update</vt:lpstr>
      <vt:lpstr>2022 Key Dates for Tax Policy</vt:lpstr>
      <vt:lpstr>Inflation Reduction Act: Affordable Housing Impacts   </vt:lpstr>
      <vt:lpstr>Housing Credit Legislative Priorities: Allocation Increase   </vt:lpstr>
      <vt:lpstr>PowerPoint Presentation</vt:lpstr>
      <vt:lpstr>Affordable Housing Credit Improvement Act Legislation to Expand and Strengthen the Housing Credit</vt:lpstr>
      <vt:lpstr>Affordable Housing Credit Improvement Act Support in North Carolina </vt:lpstr>
      <vt:lpstr>Affordable Housing Regulatory Issues:  Treasury and the IRS</vt:lpstr>
      <vt:lpstr>Affordable Housing Regulatory Issues: CRA</vt:lpstr>
      <vt:lpstr>Affordable Housing Regulatory Issues:  Global Minimum Tax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Impacts on Affordable Housing</dc:title>
  <dc:creator>Megan John</dc:creator>
  <cp:lastModifiedBy>Emily Cadik</cp:lastModifiedBy>
  <cp:revision>144</cp:revision>
  <dcterms:created xsi:type="dcterms:W3CDTF">2020-11-03T16:05:27Z</dcterms:created>
  <dcterms:modified xsi:type="dcterms:W3CDTF">2022-08-30T11:18:01Z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0x0101001D9DCED93D9CD3468ABFEB3067826AE5</vt:lpwstr>
  </property>
</Properties>
</file>