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Default Extension="emf" ContentType="image/x-emf"/>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Java 23.7-->
<p:presentation xmlns:r="http://schemas.openxmlformats.org/officeDocument/2006/relationships" xmlns:a="http://schemas.openxmlformats.org/drawingml/2006/main" xmlns:p="http://schemas.openxmlformats.org/presentationml/2006/main" saveSubsetFonts="1" autoCompressPictures="0">
  <p:sldMasterIdLst>
    <p:sldMasterId id="2147483648" r:id="rId2"/>
  </p:sldMasterIdLst>
  <p:notesMasterIdLst>
    <p:notesMasterId r:id="rId3"/>
  </p:notesMasterIdLst>
  <p:handoutMasterIdLst>
    <p:handoutMasterId r:id="rId4"/>
  </p:handoutMasterIdLst>
  <p:sldIdLst>
    <p:sldId id="282" r:id="rId5"/>
    <p:sldId id="305" r:id="rId6"/>
    <p:sldId id="303" r:id="rId7"/>
    <p:sldId id="273" r:id="rId8"/>
    <p:sldId id="307" r:id="rId9"/>
    <p:sldId id="313" r:id="rId10"/>
    <p:sldId id="308" r:id="rId11"/>
    <p:sldId id="302" r:id="rId12"/>
    <p:sldId id="304" r:id="rId13"/>
    <p:sldId id="314" r:id="rId14"/>
    <p:sldId id="315" r:id="rId15"/>
    <p:sldId id="316" r:id="rId16"/>
    <p:sldId id="311" r:id="rId17"/>
    <p:sldId id="306" r:id="rId18"/>
  </p:sldIdLst>
  <p:sldSz cx="12192000" cy="6858000"/>
  <p:notesSz cx="7102475" cy="93884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320"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Reid, Suzelle T (Robin)" initials="" lastIdx="0" clrIdx="0"/>
  <p:cmAuthor id="2" name="Reid, Suzelle T (Robin)" initials="RST("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F6304-E0F0-4BA8-9E73-DBAE3AB86E7A}" v="63" dt="2023-10-18T22:02:17.864"/>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fill>
          <a:solidFill>
            <a:schemeClr val="tx1">
              <a:alpha val="20000"/>
            </a:schemeClr>
          </a:solidFill>
        </a:fill>
      </a:tcStyle>
    </a:band1H>
    <a:band1V>
      <a:tcStyle>
        <a:fill>
          <a:solidFill>
            <a:schemeClr val="tx1">
              <a:alpha val="20000"/>
            </a:schemeClr>
          </a:solidFill>
        </a:fill>
      </a:tcStyle>
    </a:band1V>
    <a:lastCol>
      <a:tcTxStyle b="on"/>
    </a:lastCol>
    <a:firstCol>
      <a:tcTxStyle b="on"/>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fill>
          <a:solidFill>
            <a:schemeClr val="accent6">
              <a:alpha val="20000"/>
            </a:schemeClr>
          </a:solidFill>
        </a:fill>
      </a:tcStyle>
    </a:band1H>
    <a:band1V>
      <a:tcStyle>
        <a:fill>
          <a:solidFill>
            <a:schemeClr val="accent6">
              <a:alpha val="20000"/>
            </a:schemeClr>
          </a:solidFill>
        </a:fill>
      </a:tcStyle>
    </a:band1V>
    <a:lastCol>
      <a:tcTxStyle b="on"/>
    </a:lastCol>
    <a:firstCol>
      <a:tcTxStyle b="on"/>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7321" autoAdjust="0"/>
  </p:normalViewPr>
  <p:slideViewPr>
    <p:cSldViewPr snapToGrid="0">
      <p:cViewPr varScale="1">
        <p:scale>
          <a:sx n="84" d="100"/>
          <a:sy n="84" d="100"/>
        </p:scale>
        <p:origin x="1542" y="96"/>
      </p:cViewPr>
      <p:guideLst>
        <p:guide pos="3840"/>
        <p:guide pos="732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tags" Target="tags/tag50.xml" /><Relationship Id="rId2" Type="http://schemas.openxmlformats.org/officeDocument/2006/relationships/slideMaster" Target="slideMasters/slide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microsoft.com/office/2015/10/relationships/revisionInfo" Target="revisionInfo.xml" /><Relationship Id="rId24"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4C6FBBE0-4436-41E0-8D37-556CFB0BFC31}"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58ACA56A-0390-4DA2-A2FF-9E7E16243AFB}" type="parTrans" cxnId="{39CD8BD2-1C0C-42F6-9373-78D574CAD1FC}">
      <dgm:prSet/>
      <dgm:spPr/>
      <dgm:t>
        <a:bodyPr/>
        <a:lstStyle/>
        <a:p>
          <a:endParaRPr lang="en-US"/>
        </a:p>
      </dgm:t>
    </dgm:pt>
    <dgm:pt modelId="{C04B8C0D-1BF9-4476-A127-E345C4F80076}">
      <dgm:prSet phldrT="[Tex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spcAft>
              <a:spcPct val="0"/>
            </a:spcAft>
          </a:pPr>
          <a:r>
            <a:rPr lang="en-US"/>
            <a:t>Alternative Credit Assessment Utility</a:t>
          </a:r>
        </a:p>
      </dgm:t>
    </dgm:pt>
    <dgm:pt modelId="{3D28DB0A-95DF-4D28-AE26-56E7772C44E3}" type="sibTrans" cxnId="{39CD8BD2-1C0C-42F6-9373-78D574CAD1FC}">
      <dgm:prSet/>
      <dgm:spPr/>
      <dgm:t>
        <a:bodyPr/>
        <a:lstStyle/>
        <a:p>
          <a:endParaRPr lang="en-US"/>
        </a:p>
      </dgm:t>
    </dgm:pt>
    <dgm:pt modelId="{3CAE62A5-9A26-4F0A-97F0-74D8A3228F29}" type="parTrans" cxnId="{0A6258D0-5DFB-4F74-B5D2-D4C322E04109}">
      <dgm:prSet/>
      <dgm:spPr/>
      <dgm:t>
        <a:bodyPr/>
        <a:lstStyle/>
        <a:p>
          <a:endParaRPr lang="en-US"/>
        </a:p>
      </dgm:t>
    </dgm:pt>
    <dgm:pt modelId="{FC42B642-0B8B-4D91-8527-3E7572E03E71}">
      <dgm:prSet phldrT="[Text]"/>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spcAft>
              <a:spcPct val="0"/>
            </a:spcAft>
          </a:pPr>
          <a:r>
            <a:rPr lang="en-US"/>
            <a:t>Affordable</a:t>
          </a:r>
        </a:p>
        <a:p>
          <a:pPr>
            <a:spcAft>
              <a:spcPct val="0"/>
            </a:spcAft>
          </a:pPr>
          <a:r>
            <a:rPr lang="en-US"/>
            <a:t>Homeownership</a:t>
          </a:r>
        </a:p>
      </dgm:t>
    </dgm:pt>
    <dgm:pt modelId="{0B57375E-82AC-4A4C-8C29-0BA0EC97C68A}" type="sibTrans" cxnId="{0A6258D0-5DFB-4F74-B5D2-D4C322E04109}">
      <dgm:prSet/>
      <dgm:spPr/>
      <dgm:t>
        <a:bodyPr/>
        <a:lstStyle/>
        <a:p>
          <a:endParaRPr lang="en-US"/>
        </a:p>
      </dgm:t>
    </dgm:pt>
    <dgm:pt modelId="{FED9E027-C8D8-479B-A472-E93CA3BCEE1B}" type="parTrans" cxnId="{F2E30B92-897A-4170-B23D-5B05F9CCE1B1}">
      <dgm:prSet/>
      <dgm:spPr/>
      <dgm:t>
        <a:bodyPr/>
        <a:lstStyle/>
        <a:p>
          <a:endParaRPr lang="en-US"/>
        </a:p>
      </dgm:t>
    </dgm:pt>
    <dgm:pt modelId="{0302C37E-D5FB-428D-A43C-A99F8BC97EA8}">
      <dgm:prSet phldrT="[Text]"/>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spcAft>
              <a:spcPct val="0"/>
            </a:spcAft>
          </a:pPr>
          <a:r>
            <a:rPr lang="en-US"/>
            <a:t>Small Business</a:t>
          </a:r>
        </a:p>
        <a:p>
          <a:pPr>
            <a:spcAft>
              <a:spcPct val="0"/>
            </a:spcAft>
          </a:pPr>
          <a:r>
            <a:rPr lang="en-US"/>
            <a:t>Opportunity</a:t>
          </a:r>
        </a:p>
      </dgm:t>
    </dgm:pt>
    <dgm:pt modelId="{0D6EAEE2-2C25-41DA-BC1D-80DAC7CEA427}" type="sibTrans" cxnId="{F2E30B92-897A-4170-B23D-5B05F9CCE1B1}">
      <dgm:prSet/>
      <dgm:spPr/>
      <dgm:t>
        <a:bodyPr/>
        <a:lstStyle/>
        <a:p>
          <a:endParaRPr lang="en-US"/>
        </a:p>
      </dgm:t>
    </dgm:pt>
    <dgm:pt modelId="{1CA23338-F345-4C5D-8731-E6F8AF210F3C}" type="parTrans" cxnId="{5A6F7252-D930-4FE7-8E23-9EB0F019E682}">
      <dgm:prSet/>
      <dgm:spPr/>
      <dgm:t>
        <a:bodyPr/>
        <a:lstStyle/>
        <a:p>
          <a:endParaRPr lang="en-US"/>
        </a:p>
      </dgm:t>
    </dgm:pt>
    <dgm:pt modelId="{2E9DEB48-B940-4A7C-B601-D69F8A9F2806}">
      <dgm:prSet phldrT="[Tex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Revitalizing MDIs</a:t>
          </a:r>
        </a:p>
      </dgm:t>
    </dgm:pt>
    <dgm:pt modelId="{3D9037BD-B4E9-4573-965F-F39B7FFF9498}" type="sibTrans" cxnId="{5A6F7252-D930-4FE7-8E23-9EB0F019E682}">
      <dgm:prSet/>
      <dgm:spPr/>
      <dgm:t>
        <a:bodyPr/>
        <a:lstStyle/>
        <a:p>
          <a:endParaRPr lang="en-US"/>
        </a:p>
      </dgm:t>
    </dgm:pt>
    <dgm:pt modelId="{2F2FF65D-79E4-4C29-847A-9AD551B92CFD}" type="pres">
      <dgm:prSet presAssocID="{4C6FBBE0-4436-41E0-8D37-556CFB0BFC31}" presName="matrix">
        <dgm:presLayoutVars>
          <dgm:chMax val="1"/>
          <dgm:dir/>
          <dgm:resizeHandles val="exact"/>
        </dgm:presLayoutVars>
      </dgm:prSet>
      <dgm:spPr/>
      <dgm:t>
        <a:bodyPr/>
        <a:lstStyle/>
        <a:p/>
      </dgm:t>
    </dgm:pt>
    <dgm:pt modelId="{692DD503-2FE8-49B1-B88F-1CC2318D2933}" type="pres">
      <dgm:prSet presAssocID="{4C6FBBE0-4436-41E0-8D37-556CFB0BFC31}" presName="diamond" presStyleLbl="bgShp" presStyleCnt="1"/>
      <dgm:spPr/>
      <dgm:t>
        <a:bodyPr/>
        <a:lstStyle/>
        <a:p/>
      </dgm:t>
    </dgm:pt>
    <dgm:pt modelId="{1C6E63C9-2B01-4F49-93F6-90D5A3AB7AD2}" type="pres">
      <dgm:prSet presAssocID="{4C6FBBE0-4436-41E0-8D37-556CFB0BFC31}" presName="quad1" presStyleLbl="node1" presStyleCnt="4">
        <dgm:presLayoutVars>
          <dgm:chMax val="0"/>
          <dgm:chPref val="0"/>
          <dgm:bulletEnabled val="1"/>
        </dgm:presLayoutVars>
      </dgm:prSet>
      <dgm:spPr/>
      <dgm:t>
        <a:bodyPr/>
        <a:lstStyle/>
        <a:p/>
      </dgm:t>
    </dgm:pt>
    <dgm:pt modelId="{CC21F0A9-D920-4145-BE23-46EF8F579ABC}" type="pres">
      <dgm:prSet presAssocID="{4C6FBBE0-4436-41E0-8D37-556CFB0BFC31}" presName="quad2" presStyleLbl="node1" presStyleIdx="1" presStyleCnt="4">
        <dgm:presLayoutVars>
          <dgm:chMax val="0"/>
          <dgm:chPref val="0"/>
          <dgm:bulletEnabled val="1"/>
        </dgm:presLayoutVars>
      </dgm:prSet>
      <dgm:spPr/>
      <dgm:t>
        <a:bodyPr/>
        <a:lstStyle/>
        <a:p/>
      </dgm:t>
    </dgm:pt>
    <dgm:pt modelId="{6E47B5E5-29DA-4622-B195-972F89786590}" type="pres">
      <dgm:prSet presAssocID="{4C6FBBE0-4436-41E0-8D37-556CFB0BFC31}" presName="quad3" presStyleLbl="node1" presStyleIdx="2" presStyleCnt="4">
        <dgm:presLayoutVars>
          <dgm:chMax val="0"/>
          <dgm:chPref val="0"/>
          <dgm:bulletEnabled val="1"/>
        </dgm:presLayoutVars>
      </dgm:prSet>
      <dgm:spPr/>
      <dgm:t>
        <a:bodyPr/>
        <a:lstStyle/>
        <a:p/>
      </dgm:t>
    </dgm:pt>
    <dgm:pt modelId="{0D655B49-AD3B-47DD-9DFD-FB01688F7338}" type="pres">
      <dgm:prSet presAssocID="{4C6FBBE0-4436-41E0-8D37-556CFB0BFC31}" presName="quad4" presStyleLbl="node1" presStyleIdx="3" presStyleCnt="4">
        <dgm:presLayoutVars>
          <dgm:chMax val="0"/>
          <dgm:chPref val="0"/>
          <dgm:bulletEnabled val="1"/>
        </dgm:presLayoutVars>
      </dgm:prSet>
      <dgm:spPr/>
      <dgm:t>
        <a:bodyPr/>
        <a:lstStyle/>
        <a:p/>
      </dgm:t>
    </dgm:pt>
  </dgm:ptLst>
  <dgm:cxnLst>
    <dgm:cxn modelId="{39CD8BD2-1C0C-42F6-9373-78D574CAD1FC}" srcId="{4C6FBBE0-4436-41E0-8D37-556CFB0BFC31}" destId="{C04B8C0D-1BF9-4476-A127-E345C4F80076}" srcOrd="0" destOrd="0" parTransId="{58ACA56A-0390-4DA2-A2FF-9E7E16243AFB}" sibTransId="{3D28DB0A-95DF-4D28-AE26-56E7772C44E3}"/>
    <dgm:cxn modelId="{0A6258D0-5DFB-4F74-B5D2-D4C322E04109}" srcId="{4C6FBBE0-4436-41E0-8D37-556CFB0BFC31}" destId="{FC42B642-0B8B-4D91-8527-3E7572E03E71}" srcOrd="1" destOrd="0" parTransId="{3CAE62A5-9A26-4F0A-97F0-74D8A3228F29}" sibTransId="{0B57375E-82AC-4A4C-8C29-0BA0EC97C68A}"/>
    <dgm:cxn modelId="{F2E30B92-897A-4170-B23D-5B05F9CCE1B1}" srcId="{4C6FBBE0-4436-41E0-8D37-556CFB0BFC31}" destId="{0302C37E-D5FB-428D-A43C-A99F8BC97EA8}" srcOrd="2" destOrd="0" parTransId="{FED9E027-C8D8-479B-A472-E93CA3BCEE1B}" sibTransId="{0D6EAEE2-2C25-41DA-BC1D-80DAC7CEA427}"/>
    <dgm:cxn modelId="{5A6F7252-D930-4FE7-8E23-9EB0F019E682}" srcId="{4C6FBBE0-4436-41E0-8D37-556CFB0BFC31}" destId="{2E9DEB48-B940-4A7C-B601-D69F8A9F2806}" srcOrd="3" destOrd="0" parTransId="{1CA23338-F345-4C5D-8731-E6F8AF210F3C}" sibTransId="{3D9037BD-B4E9-4573-965F-F39B7FFF9498}"/>
    <dgm:cxn modelId="{B54D7A28-8B57-4ED9-832C-222F964B5ABD}" type="presOf" srcId="{4C6FBBE0-4436-41E0-8D37-556CFB0BFC31}" destId="{2F2FF65D-79E4-4C29-847A-9AD551B92CFD}" srcOrd="0" destOrd="0" presId="urn:microsoft.com/office/officeart/2005/8/layout/matrix3"/>
    <dgm:cxn modelId="{2755F0EC-C993-4739-A991-01F4B038D899}" type="presParOf" srcId="{2F2FF65D-79E4-4C29-847A-9AD551B92CFD}" destId="{692DD503-2FE8-49B1-B88F-1CC2318D2933}" srcOrd="0" destOrd="0" presId="urn:microsoft.com/office/officeart/2005/8/layout/matrix3"/>
    <dgm:cxn modelId="{FE1E5DE5-20EC-440C-B019-0ECEBEB5F698}" type="presParOf" srcId="{2F2FF65D-79E4-4C29-847A-9AD551B92CFD}" destId="{1C6E63C9-2B01-4F49-93F6-90D5A3AB7AD2}" srcOrd="1" destOrd="0" presId="urn:microsoft.com/office/officeart/2005/8/layout/matrix3"/>
    <dgm:cxn modelId="{683F32E8-8830-4D96-AAE1-A385FD94B620}" type="presOf" srcId="{C04B8C0D-1BF9-4476-A127-E345C4F80076}" destId="{1C6E63C9-2B01-4F49-93F6-90D5A3AB7AD2}" srcOrd="0" destOrd="0" presId="urn:microsoft.com/office/officeart/2005/8/layout/matrix3"/>
    <dgm:cxn modelId="{AA5B3FE0-26AC-4975-95C0-F408BB31F048}" type="presParOf" srcId="{2F2FF65D-79E4-4C29-847A-9AD551B92CFD}" destId="{CC21F0A9-D920-4145-BE23-46EF8F579ABC}" srcOrd="2" destOrd="0" presId="urn:microsoft.com/office/officeart/2005/8/layout/matrix3"/>
    <dgm:cxn modelId="{8E556A56-4E91-48B2-8BC5-E5D53BE82F3D}" type="presOf" srcId="{FC42B642-0B8B-4D91-8527-3E7572E03E71}" destId="{CC21F0A9-D920-4145-BE23-46EF8F579ABC}" srcOrd="0" destOrd="0" presId="urn:microsoft.com/office/officeart/2005/8/layout/matrix3"/>
    <dgm:cxn modelId="{19FA7C88-C1FF-47AB-A401-51F2530CF689}" type="presParOf" srcId="{2F2FF65D-79E4-4C29-847A-9AD551B92CFD}" destId="{6E47B5E5-29DA-4622-B195-972F89786590}" srcOrd="3" destOrd="0" presId="urn:microsoft.com/office/officeart/2005/8/layout/matrix3"/>
    <dgm:cxn modelId="{84E7E876-0356-4322-96C0-67E664A0A6E9}" type="presOf" srcId="{0302C37E-D5FB-428D-A43C-A99F8BC97EA8}" destId="{6E47B5E5-29DA-4622-B195-972F89786590}" srcOrd="0" destOrd="0" presId="urn:microsoft.com/office/officeart/2005/8/layout/matrix3"/>
    <dgm:cxn modelId="{A4CA9EA3-5BB4-413C-98C7-5F95C001635E}" type="presParOf" srcId="{2F2FF65D-79E4-4C29-847A-9AD551B92CFD}" destId="{0D655B49-AD3B-47DD-9DFD-FB01688F7338}" srcOrd="4" destOrd="0" presId="urn:microsoft.com/office/officeart/2005/8/layout/matrix3"/>
    <dgm:cxn modelId="{01F13FAB-4236-44BC-A2FB-3ED7DD287E1F}" type="presOf" srcId="{2E9DEB48-B940-4A7C-B601-D69F8A9F2806}" destId="{0D655B49-AD3B-47DD-9DFD-FB01688F7338}" srcOrd="0" destOrd="0" presId="urn:microsoft.com/office/officeart/2005/8/layout/matrix3"/>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4C6FBBE0-4436-41E0-8D37-556CFB0BFC31}"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58ACA56A-0390-4DA2-A2FF-9E7E16243AFB}" type="parTrans" cxnId="{E7567DFA-3CB0-4FD9-84CF-C035BF26AB03}">
      <dgm:prSet/>
      <dgm:spPr/>
      <dgm:t>
        <a:bodyPr/>
        <a:lstStyle/>
        <a:p>
          <a:endParaRPr lang="en-US"/>
        </a:p>
      </dgm:t>
    </dgm:pt>
    <dgm:pt modelId="{C04B8C0D-1BF9-4476-A127-E345C4F80076}">
      <dgm:prSet phldrT="[Tex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spcAft>
              <a:spcPct val="0"/>
            </a:spcAft>
          </a:pPr>
          <a:r>
            <a:rPr lang="en-US"/>
            <a:t>Alternative Credit Assessment Utility</a:t>
          </a:r>
        </a:p>
      </dgm:t>
    </dgm:pt>
    <dgm:pt modelId="{3D28DB0A-95DF-4D28-AE26-56E7772C44E3}" type="sibTrans" cxnId="{E7567DFA-3CB0-4FD9-84CF-C035BF26AB03}">
      <dgm:prSet/>
      <dgm:spPr/>
      <dgm:t>
        <a:bodyPr/>
        <a:lstStyle/>
        <a:p>
          <a:endParaRPr lang="en-US"/>
        </a:p>
      </dgm:t>
    </dgm:pt>
    <dgm:pt modelId="{3CAE62A5-9A26-4F0A-97F0-74D8A3228F29}" type="parTrans" cxnId="{A7E1E875-97EC-490D-BF3E-6CDA2226A734}">
      <dgm:prSet/>
      <dgm:spPr/>
      <dgm:t>
        <a:bodyPr/>
        <a:lstStyle/>
        <a:p>
          <a:endParaRPr lang="en-US"/>
        </a:p>
      </dgm:t>
    </dgm:pt>
    <dgm:pt modelId="{FC42B642-0B8B-4D91-8527-3E7572E03E71}">
      <dgm:prSet phldrT="[Text]"/>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spcAft>
              <a:spcPct val="0"/>
            </a:spcAft>
          </a:pPr>
          <a:r>
            <a:rPr lang="en-US"/>
            <a:t>Affordable</a:t>
          </a:r>
        </a:p>
        <a:p>
          <a:pPr>
            <a:spcAft>
              <a:spcPct val="0"/>
            </a:spcAft>
          </a:pPr>
          <a:r>
            <a:rPr lang="en-US"/>
            <a:t>Homeownership</a:t>
          </a:r>
        </a:p>
      </dgm:t>
    </dgm:pt>
    <dgm:pt modelId="{0B57375E-82AC-4A4C-8C29-0BA0EC97C68A}" type="sibTrans" cxnId="{A7E1E875-97EC-490D-BF3E-6CDA2226A734}">
      <dgm:prSet/>
      <dgm:spPr/>
      <dgm:t>
        <a:bodyPr/>
        <a:lstStyle/>
        <a:p>
          <a:endParaRPr lang="en-US"/>
        </a:p>
      </dgm:t>
    </dgm:pt>
    <dgm:pt modelId="{FED9E027-C8D8-479B-A472-E93CA3BCEE1B}" type="parTrans" cxnId="{E28F6857-7634-4878-8C6D-5156BD2BE290}">
      <dgm:prSet/>
      <dgm:spPr/>
      <dgm:t>
        <a:bodyPr/>
        <a:lstStyle/>
        <a:p>
          <a:endParaRPr lang="en-US"/>
        </a:p>
      </dgm:t>
    </dgm:pt>
    <dgm:pt modelId="{0302C37E-D5FB-428D-A43C-A99F8BC97EA8}">
      <dgm:prSet phldrT="[Text]"/>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spcAft>
              <a:spcPct val="0"/>
            </a:spcAft>
          </a:pPr>
          <a:r>
            <a:rPr lang="en-US"/>
            <a:t>Small Business</a:t>
          </a:r>
        </a:p>
        <a:p>
          <a:pPr>
            <a:spcAft>
              <a:spcPct val="0"/>
            </a:spcAft>
          </a:pPr>
          <a:r>
            <a:rPr lang="en-US"/>
            <a:t>Opportunity</a:t>
          </a:r>
        </a:p>
      </dgm:t>
    </dgm:pt>
    <dgm:pt modelId="{0D6EAEE2-2C25-41DA-BC1D-80DAC7CEA427}" type="sibTrans" cxnId="{E28F6857-7634-4878-8C6D-5156BD2BE290}">
      <dgm:prSet/>
      <dgm:spPr/>
      <dgm:t>
        <a:bodyPr/>
        <a:lstStyle/>
        <a:p>
          <a:endParaRPr lang="en-US"/>
        </a:p>
      </dgm:t>
    </dgm:pt>
    <dgm:pt modelId="{1CA23338-F345-4C5D-8731-E6F8AF210F3C}" type="parTrans" cxnId="{5078B823-2495-455D-92AC-8D692EC95632}">
      <dgm:prSet/>
      <dgm:spPr/>
      <dgm:t>
        <a:bodyPr/>
        <a:lstStyle/>
        <a:p>
          <a:endParaRPr lang="en-US"/>
        </a:p>
      </dgm:t>
    </dgm:pt>
    <dgm:pt modelId="{2E9DEB48-B940-4A7C-B601-D69F8A9F2806}">
      <dgm:prSet phldrT="[Tex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Revitalizing MDIs</a:t>
          </a:r>
        </a:p>
      </dgm:t>
    </dgm:pt>
    <dgm:pt modelId="{3D9037BD-B4E9-4573-965F-F39B7FFF9498}" type="sibTrans" cxnId="{5078B823-2495-455D-92AC-8D692EC95632}">
      <dgm:prSet/>
      <dgm:spPr/>
      <dgm:t>
        <a:bodyPr/>
        <a:lstStyle/>
        <a:p>
          <a:endParaRPr lang="en-US"/>
        </a:p>
      </dgm:t>
    </dgm:pt>
    <dgm:pt modelId="{2F2FF65D-79E4-4C29-847A-9AD551B92CFD}" type="pres">
      <dgm:prSet presAssocID="{4C6FBBE0-4436-41E0-8D37-556CFB0BFC31}" presName="matrix">
        <dgm:presLayoutVars>
          <dgm:chMax val="1"/>
          <dgm:dir/>
          <dgm:resizeHandles val="exact"/>
        </dgm:presLayoutVars>
      </dgm:prSet>
      <dgm:spPr/>
      <dgm:t>
        <a:bodyPr/>
        <a:lstStyle/>
        <a:p/>
      </dgm:t>
    </dgm:pt>
    <dgm:pt modelId="{692DD503-2FE8-49B1-B88F-1CC2318D2933}" type="pres">
      <dgm:prSet presAssocID="{4C6FBBE0-4436-41E0-8D37-556CFB0BFC31}" presName="diamond" presStyleLbl="bgShp" presStyleCnt="1"/>
      <dgm:spPr/>
      <dgm:t>
        <a:bodyPr/>
        <a:lstStyle/>
        <a:p/>
      </dgm:t>
    </dgm:pt>
    <dgm:pt modelId="{1C6E63C9-2B01-4F49-93F6-90D5A3AB7AD2}" type="pres">
      <dgm:prSet presAssocID="{4C6FBBE0-4436-41E0-8D37-556CFB0BFC31}" presName="quad1" presStyleLbl="node1" presStyleCnt="4">
        <dgm:presLayoutVars>
          <dgm:chMax val="0"/>
          <dgm:chPref val="0"/>
          <dgm:bulletEnabled val="1"/>
        </dgm:presLayoutVars>
      </dgm:prSet>
      <dgm:spPr/>
      <dgm:t>
        <a:bodyPr/>
        <a:lstStyle/>
        <a:p/>
      </dgm:t>
    </dgm:pt>
    <dgm:pt modelId="{CC21F0A9-D920-4145-BE23-46EF8F579ABC}" type="pres">
      <dgm:prSet presAssocID="{4C6FBBE0-4436-41E0-8D37-556CFB0BFC31}" presName="quad2" presStyleLbl="node1" presStyleIdx="1" presStyleCnt="4">
        <dgm:presLayoutVars>
          <dgm:chMax val="0"/>
          <dgm:chPref val="0"/>
          <dgm:bulletEnabled val="1"/>
        </dgm:presLayoutVars>
      </dgm:prSet>
      <dgm:spPr/>
      <dgm:t>
        <a:bodyPr/>
        <a:lstStyle/>
        <a:p/>
      </dgm:t>
    </dgm:pt>
    <dgm:pt modelId="{6E47B5E5-29DA-4622-B195-972F89786590}" type="pres">
      <dgm:prSet presAssocID="{4C6FBBE0-4436-41E0-8D37-556CFB0BFC31}" presName="quad3" presStyleLbl="node1" presStyleIdx="2" presStyleCnt="4">
        <dgm:presLayoutVars>
          <dgm:chMax val="0"/>
          <dgm:chPref val="0"/>
          <dgm:bulletEnabled val="1"/>
        </dgm:presLayoutVars>
      </dgm:prSet>
      <dgm:spPr/>
      <dgm:t>
        <a:bodyPr/>
        <a:lstStyle/>
        <a:p/>
      </dgm:t>
    </dgm:pt>
    <dgm:pt modelId="{0D655B49-AD3B-47DD-9DFD-FB01688F7338}" type="pres">
      <dgm:prSet presAssocID="{4C6FBBE0-4436-41E0-8D37-556CFB0BFC31}" presName="quad4" presStyleLbl="node1" presStyleIdx="3" presStyleCnt="4">
        <dgm:presLayoutVars>
          <dgm:chMax val="0"/>
          <dgm:chPref val="0"/>
          <dgm:bulletEnabled val="1"/>
        </dgm:presLayoutVars>
      </dgm:prSet>
      <dgm:spPr/>
      <dgm:t>
        <a:bodyPr/>
        <a:lstStyle/>
        <a:p/>
      </dgm:t>
    </dgm:pt>
  </dgm:ptLst>
  <dgm:cxnLst>
    <dgm:cxn modelId="{E7567DFA-3CB0-4FD9-84CF-C035BF26AB03}" srcId="{4C6FBBE0-4436-41E0-8D37-556CFB0BFC31}" destId="{C04B8C0D-1BF9-4476-A127-E345C4F80076}" srcOrd="0" destOrd="0" parTransId="{58ACA56A-0390-4DA2-A2FF-9E7E16243AFB}" sibTransId="{3D28DB0A-95DF-4D28-AE26-56E7772C44E3}"/>
    <dgm:cxn modelId="{A7E1E875-97EC-490D-BF3E-6CDA2226A734}" srcId="{4C6FBBE0-4436-41E0-8D37-556CFB0BFC31}" destId="{FC42B642-0B8B-4D91-8527-3E7572E03E71}" srcOrd="1" destOrd="0" parTransId="{3CAE62A5-9A26-4F0A-97F0-74D8A3228F29}" sibTransId="{0B57375E-82AC-4A4C-8C29-0BA0EC97C68A}"/>
    <dgm:cxn modelId="{E28F6857-7634-4878-8C6D-5156BD2BE290}" srcId="{4C6FBBE0-4436-41E0-8D37-556CFB0BFC31}" destId="{0302C37E-D5FB-428D-A43C-A99F8BC97EA8}" srcOrd="2" destOrd="0" parTransId="{FED9E027-C8D8-479B-A472-E93CA3BCEE1B}" sibTransId="{0D6EAEE2-2C25-41DA-BC1D-80DAC7CEA427}"/>
    <dgm:cxn modelId="{5078B823-2495-455D-92AC-8D692EC95632}" srcId="{4C6FBBE0-4436-41E0-8D37-556CFB0BFC31}" destId="{2E9DEB48-B940-4A7C-B601-D69F8A9F2806}" srcOrd="3" destOrd="0" parTransId="{1CA23338-F345-4C5D-8731-E6F8AF210F3C}" sibTransId="{3D9037BD-B4E9-4573-965F-F39B7FFF9498}"/>
    <dgm:cxn modelId="{0A92F6DA-925D-45AC-A2C1-A182677C6744}" type="presOf" srcId="{4C6FBBE0-4436-41E0-8D37-556CFB0BFC31}" destId="{2F2FF65D-79E4-4C29-847A-9AD551B92CFD}" srcOrd="0" destOrd="0" presId="urn:microsoft.com/office/officeart/2005/8/layout/matrix3"/>
    <dgm:cxn modelId="{391818E9-EFDF-427C-AEDD-BB859217EEDA}" type="presParOf" srcId="{2F2FF65D-79E4-4C29-847A-9AD551B92CFD}" destId="{692DD503-2FE8-49B1-B88F-1CC2318D2933}" srcOrd="0" destOrd="0" presId="urn:microsoft.com/office/officeart/2005/8/layout/matrix3"/>
    <dgm:cxn modelId="{68817895-69E5-4C87-8221-68568A989D9F}" type="presParOf" srcId="{2F2FF65D-79E4-4C29-847A-9AD551B92CFD}" destId="{1C6E63C9-2B01-4F49-93F6-90D5A3AB7AD2}" srcOrd="1" destOrd="0" presId="urn:microsoft.com/office/officeart/2005/8/layout/matrix3"/>
    <dgm:cxn modelId="{D350D7B3-35A1-4B1D-8B3E-060FA80C7061}" type="presOf" srcId="{C04B8C0D-1BF9-4476-A127-E345C4F80076}" destId="{1C6E63C9-2B01-4F49-93F6-90D5A3AB7AD2}" srcOrd="0" destOrd="0" presId="urn:microsoft.com/office/officeart/2005/8/layout/matrix3"/>
    <dgm:cxn modelId="{9BAD0D63-7F26-4D0C-9B3A-DC59C13AC6CD}" type="presParOf" srcId="{2F2FF65D-79E4-4C29-847A-9AD551B92CFD}" destId="{CC21F0A9-D920-4145-BE23-46EF8F579ABC}" srcOrd="2" destOrd="0" presId="urn:microsoft.com/office/officeart/2005/8/layout/matrix3"/>
    <dgm:cxn modelId="{F1DDB237-997D-4C28-A375-8552118D33AF}" type="presOf" srcId="{FC42B642-0B8B-4D91-8527-3E7572E03E71}" destId="{CC21F0A9-D920-4145-BE23-46EF8F579ABC}" srcOrd="0" destOrd="0" presId="urn:microsoft.com/office/officeart/2005/8/layout/matrix3"/>
    <dgm:cxn modelId="{BD79DF6B-701E-43E6-9928-1DC678380AC4}" type="presParOf" srcId="{2F2FF65D-79E4-4C29-847A-9AD551B92CFD}" destId="{6E47B5E5-29DA-4622-B195-972F89786590}" srcOrd="3" destOrd="0" presId="urn:microsoft.com/office/officeart/2005/8/layout/matrix3"/>
    <dgm:cxn modelId="{E2FB37A9-83C7-4F25-AA01-00765C90EE9A}" type="presOf" srcId="{0302C37E-D5FB-428D-A43C-A99F8BC97EA8}" destId="{6E47B5E5-29DA-4622-B195-972F89786590}" srcOrd="0" destOrd="0" presId="urn:microsoft.com/office/officeart/2005/8/layout/matrix3"/>
    <dgm:cxn modelId="{421E41C4-BBD2-40B7-9C59-79FD7B47A3BA}" type="presParOf" srcId="{2F2FF65D-79E4-4C29-847A-9AD551B92CFD}" destId="{0D655B49-AD3B-47DD-9DFD-FB01688F7338}" srcOrd="4" destOrd="0" presId="urn:microsoft.com/office/officeart/2005/8/layout/matrix3"/>
    <dgm:cxn modelId="{C2788DEB-97CA-4C4A-A7DA-309325E9CE1F}" type="presOf" srcId="{2E9DEB48-B940-4A7C-B601-D69F8A9F2806}" destId="{0D655B49-AD3B-47DD-9DFD-FB01688F7338}" srcOrd="0" destOrd="0" presId="urn:microsoft.com/office/officeart/2005/8/layout/matrix3"/>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1" name=""/>
      <dsp:cNvGrpSpPr/>
    </dsp:nvGrpSpPr>
    <dsp:grpSpPr/>
    <dsp:sp modelId="{692DD503-2FE8-49B1-B88F-1CC2318D2933}">
      <dsp:nvSpPr>
        <dsp:cNvPr id="12" name=""/>
        <dsp:cNvSpPr/>
      </dsp:nvSpPr>
      <dsp:spPr>
        <a:xfrm>
          <a:off x="0" y="1053306"/>
          <a:ext cx="3144838" cy="31448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1C6E63C9-2B01-4F49-93F6-90D5A3AB7AD2}">
      <dsp:nvSpPr>
        <dsp:cNvPr id="13" name=""/>
        <dsp:cNvSpPr/>
      </dsp:nvSpPr>
      <dsp:spPr>
        <a:xfrm>
          <a:off x="298759" y="1352065"/>
          <a:ext cx="1226486" cy="12264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0"/>
            </a:spcAft>
            <a:buNone/>
          </a:pPr>
          <a:r>
            <a:rPr lang="en-US" sz="1120" kern="1200"/>
            <a:t>Alternative Credit Assessment Utility</a:t>
          </a:r>
        </a:p>
      </dsp:txBody>
      <dsp:txXfrm>
        <a:off x="358631" y="1411937"/>
        <a:ext cx="1106742" cy="1106742"/>
      </dsp:txXfrm>
    </dsp:sp>
    <dsp:sp modelId="{CC21F0A9-D920-4145-BE23-46EF8F579ABC}">
      <dsp:nvSpPr>
        <dsp:cNvPr id="14" name=""/>
        <dsp:cNvSpPr/>
      </dsp:nvSpPr>
      <dsp:spPr>
        <a:xfrm>
          <a:off x="1619591" y="1352065"/>
          <a:ext cx="1226486" cy="12264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0"/>
            </a:spcAft>
            <a:buNone/>
          </a:pPr>
          <a:r>
            <a:rPr lang="en-US" sz="1120" kern="1200"/>
            <a:t>Affordable</a:t>
          </a:r>
        </a:p>
        <a:p>
          <a:pPr marL="0" lvl="0" indent="0" algn="ctr" defTabSz="488950">
            <a:lnSpc>
              <a:spcPct val="90000"/>
            </a:lnSpc>
            <a:spcBef>
              <a:spcPct val="0"/>
            </a:spcBef>
            <a:spcAft>
              <a:spcPct val="0"/>
            </a:spcAft>
            <a:buNone/>
          </a:pPr>
          <a:r>
            <a:rPr lang="en-US" sz="1120" kern="1200"/>
            <a:t>Homeownership</a:t>
          </a:r>
        </a:p>
      </dsp:txBody>
      <dsp:txXfrm>
        <a:off x="1679463" y="1411937"/>
        <a:ext cx="1106742" cy="1106742"/>
      </dsp:txXfrm>
    </dsp:sp>
    <dsp:sp modelId="{6E47B5E5-29DA-4622-B195-972F89786590}">
      <dsp:nvSpPr>
        <dsp:cNvPr id="15" name=""/>
        <dsp:cNvSpPr/>
      </dsp:nvSpPr>
      <dsp:spPr>
        <a:xfrm>
          <a:off x="298759" y="2672897"/>
          <a:ext cx="1226486" cy="12264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0"/>
            </a:spcAft>
            <a:buNone/>
          </a:pPr>
          <a:r>
            <a:rPr lang="en-US" sz="1120" kern="1200"/>
            <a:t>Small Business</a:t>
          </a:r>
        </a:p>
        <a:p>
          <a:pPr marL="0" lvl="0" indent="0" algn="ctr" defTabSz="488950">
            <a:lnSpc>
              <a:spcPct val="90000"/>
            </a:lnSpc>
            <a:spcBef>
              <a:spcPct val="0"/>
            </a:spcBef>
            <a:spcAft>
              <a:spcPct val="0"/>
            </a:spcAft>
            <a:buNone/>
          </a:pPr>
          <a:r>
            <a:rPr lang="en-US" sz="1120" kern="1200"/>
            <a:t>Opportunity</a:t>
          </a:r>
        </a:p>
      </dsp:txBody>
      <dsp:txXfrm>
        <a:off x="358631" y="2732769"/>
        <a:ext cx="1106742" cy="1106742"/>
      </dsp:txXfrm>
    </dsp:sp>
    <dsp:sp modelId="{0D655B49-AD3B-47DD-9DFD-FB01688F7338}">
      <dsp:nvSpPr>
        <dsp:cNvPr id="16" name=""/>
        <dsp:cNvSpPr/>
      </dsp:nvSpPr>
      <dsp:spPr>
        <a:xfrm>
          <a:off x="1619591" y="2672897"/>
          <a:ext cx="1226486" cy="12264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20" kern="1200"/>
            <a:t>Revitalizing MDIs</a:t>
          </a:r>
        </a:p>
      </dsp:txBody>
      <dsp:txXfrm>
        <a:off x="1679463" y="2732769"/>
        <a:ext cx="1106742" cy="1106742"/>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1" name=""/>
      <dsp:cNvGrpSpPr/>
    </dsp:nvGrpSpPr>
    <dsp:grpSpPr/>
    <dsp:sp modelId="{692DD503-2FE8-49B1-B88F-1CC2318D2933}">
      <dsp:nvSpPr>
        <dsp:cNvPr id="12" name=""/>
        <dsp:cNvSpPr/>
      </dsp:nvSpPr>
      <dsp:spPr>
        <a:xfrm>
          <a:off x="0" y="1053306"/>
          <a:ext cx="3144838" cy="31448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1C6E63C9-2B01-4F49-93F6-90D5A3AB7AD2}">
      <dsp:nvSpPr>
        <dsp:cNvPr id="13" name=""/>
        <dsp:cNvSpPr/>
      </dsp:nvSpPr>
      <dsp:spPr>
        <a:xfrm>
          <a:off x="298759" y="1352065"/>
          <a:ext cx="1226486" cy="12264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0"/>
            </a:spcAft>
            <a:buNone/>
          </a:pPr>
          <a:r>
            <a:rPr lang="en-US" sz="1120" kern="1200"/>
            <a:t>Alternative Credit Assessment Utility</a:t>
          </a:r>
        </a:p>
      </dsp:txBody>
      <dsp:txXfrm>
        <a:off x="358631" y="1411937"/>
        <a:ext cx="1106742" cy="1106742"/>
      </dsp:txXfrm>
    </dsp:sp>
    <dsp:sp modelId="{CC21F0A9-D920-4145-BE23-46EF8F579ABC}">
      <dsp:nvSpPr>
        <dsp:cNvPr id="14" name=""/>
        <dsp:cNvSpPr/>
      </dsp:nvSpPr>
      <dsp:spPr>
        <a:xfrm>
          <a:off x="1619591" y="1352065"/>
          <a:ext cx="1226486" cy="12264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0"/>
            </a:spcAft>
            <a:buNone/>
          </a:pPr>
          <a:r>
            <a:rPr lang="en-US" sz="1120" kern="1200"/>
            <a:t>Affordable</a:t>
          </a:r>
        </a:p>
        <a:p>
          <a:pPr marL="0" lvl="0" indent="0" algn="ctr" defTabSz="488950">
            <a:lnSpc>
              <a:spcPct val="90000"/>
            </a:lnSpc>
            <a:spcBef>
              <a:spcPct val="0"/>
            </a:spcBef>
            <a:spcAft>
              <a:spcPct val="0"/>
            </a:spcAft>
            <a:buNone/>
          </a:pPr>
          <a:r>
            <a:rPr lang="en-US" sz="1120" kern="1200"/>
            <a:t>Homeownership</a:t>
          </a:r>
        </a:p>
      </dsp:txBody>
      <dsp:txXfrm>
        <a:off x="1679463" y="1411937"/>
        <a:ext cx="1106742" cy="1106742"/>
      </dsp:txXfrm>
    </dsp:sp>
    <dsp:sp modelId="{6E47B5E5-29DA-4622-B195-972F89786590}">
      <dsp:nvSpPr>
        <dsp:cNvPr id="15" name=""/>
        <dsp:cNvSpPr/>
      </dsp:nvSpPr>
      <dsp:spPr>
        <a:xfrm>
          <a:off x="298759" y="2672897"/>
          <a:ext cx="1226486" cy="12264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0"/>
            </a:spcAft>
            <a:buNone/>
          </a:pPr>
          <a:r>
            <a:rPr lang="en-US" sz="1120" kern="1200"/>
            <a:t>Small Business</a:t>
          </a:r>
        </a:p>
        <a:p>
          <a:pPr marL="0" lvl="0" indent="0" algn="ctr" defTabSz="488950">
            <a:lnSpc>
              <a:spcPct val="90000"/>
            </a:lnSpc>
            <a:spcBef>
              <a:spcPct val="0"/>
            </a:spcBef>
            <a:spcAft>
              <a:spcPct val="0"/>
            </a:spcAft>
            <a:buNone/>
          </a:pPr>
          <a:r>
            <a:rPr lang="en-US" sz="1120" kern="1200"/>
            <a:t>Opportunity</a:t>
          </a:r>
        </a:p>
      </dsp:txBody>
      <dsp:txXfrm>
        <a:off x="358631" y="2732769"/>
        <a:ext cx="1106742" cy="1106742"/>
      </dsp:txXfrm>
    </dsp:sp>
    <dsp:sp modelId="{0D655B49-AD3B-47DD-9DFD-FB01688F7338}">
      <dsp:nvSpPr>
        <dsp:cNvPr id="16" name=""/>
        <dsp:cNvSpPr/>
      </dsp:nvSpPr>
      <dsp:spPr>
        <a:xfrm>
          <a:off x="1619591" y="2672897"/>
          <a:ext cx="1226486" cy="12264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20" kern="1200"/>
            <a:t>Revitalizing MDIs</a:t>
          </a:r>
        </a:p>
      </dsp:txBody>
      <dsp:txXfrm>
        <a:off x="1679463" y="2732769"/>
        <a:ext cx="1106742" cy="1106742"/>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type="diamond" r:blip="">
            <dgm:adjLst/>
          </dgm:shape>
          <dgm:presOf/>
          <dgm:constrLst>
            <dgm:constr type="w" refType="h" op="equ"/>
          </dgm:constrLst>
          <dgm:ruleLst/>
        </dgm:layoutNode>
        <dgm:layoutNode name="quad1">
          <dgm:varLst>
            <dgm:chMax val="0"/>
            <dgm:chPref val="0"/>
            <dgm:bulletEnabled val="1"/>
          </dgm:varLst>
          <dgm:alg type="tx"/>
          <dgm:shape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layoutNode name="quad2">
          <dgm:varLst>
            <dgm:chMax val="0"/>
            <dgm:chPref val="0"/>
            <dgm:bulletEnabled val="1"/>
          </dgm:varLst>
          <dgm:alg type="tx"/>
          <dgm:shape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layoutNode name="quad3">
          <dgm:varLst>
            <dgm:chMax val="0"/>
            <dgm:chPref val="0"/>
            <dgm:bulletEnabled val="1"/>
          </dgm:varLst>
          <dgm:alg type="tx"/>
          <dgm:shape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layoutNode name="quad4">
          <dgm:varLst>
            <dgm:chMax val="0"/>
            <dgm:chPref val="0"/>
            <dgm:bulletEnabled val="1"/>
          </dgm:varLst>
          <dgm:alg type="tx"/>
          <dgm:shape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5"/>
    </dgm:choos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type="diamond" r:blip="">
            <dgm:adjLst/>
          </dgm:shape>
          <dgm:presOf/>
          <dgm:constrLst>
            <dgm:constr type="w" refType="h" op="equ"/>
          </dgm:constrLst>
          <dgm:ruleLst/>
        </dgm:layoutNode>
        <dgm:layoutNode name="quad1">
          <dgm:varLst>
            <dgm:chMax val="0"/>
            <dgm:chPref val="0"/>
            <dgm:bulletEnabled val="1"/>
          </dgm:varLst>
          <dgm:alg type="tx"/>
          <dgm:shape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layoutNode name="quad2">
          <dgm:varLst>
            <dgm:chMax val="0"/>
            <dgm:chPref val="0"/>
            <dgm:bulletEnabled val="1"/>
          </dgm:varLst>
          <dgm:alg type="tx"/>
          <dgm:shape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layoutNode name="quad3">
          <dgm:varLst>
            <dgm:chMax val="0"/>
            <dgm:chPref val="0"/>
            <dgm:bulletEnabled val="1"/>
          </dgm:varLst>
          <dgm:alg type="tx"/>
          <dgm:shape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layoutNode name="quad4">
          <dgm:varLst>
            <dgm:chMax val="0"/>
            <dgm:chPref val="0"/>
            <dgm:bulletEnabled val="1"/>
          </dgm:varLst>
          <dgm:alg type="tx"/>
          <dgm:shape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5"/>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BA91C591-B031-052E-CBFD-42A3FB4A2A0E}"/>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3EB0EAB4-98D6-7BF9-4D38-F8475102DF7C}"/>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4D4805B-BCED-CA4C-897E-D10069388670}" type="datetimeFigureOut">
              <a:rPr lang="en-US" smtClean="0"/>
              <a:t>10/19/2023</a:t>
            </a:fld>
            <a:endParaRPr lang="en-US"/>
          </a:p>
        </p:txBody>
      </p:sp>
      <p:sp>
        <p:nvSpPr>
          <p:cNvPr id="4" name="Footer Placeholder 3">
            <a:extLst>
              <a:ext uri="{FF2B5EF4-FFF2-40B4-BE49-F238E27FC236}">
                <a16:creationId xmlns:a16="http://schemas.microsoft.com/office/drawing/2014/main" id="{460A484A-7CD6-DDC3-2B22-79B8A9756A30}"/>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7A02EB-95EF-92CA-C767-C53CE0A65CF0}"/>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C7264F3-2F23-8247-B63E-C6D00E82DFAC}" type="slidenum">
              <a:rPr lang="en-US" smtClean="0"/>
              <a:t>‹#›</a:t>
            </a:fld>
            <a:endParaRPr lang="en-US"/>
          </a:p>
        </p:txBody>
      </p:sp>
    </p:spTree>
    <p:extLst>
      <p:ext uri="{BB962C8B-B14F-4D97-AF65-F5344CB8AC3E}">
        <p14:creationId xmlns:p14="http://schemas.microsoft.com/office/powerpoint/2010/main" val="119671657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57" userDrawn="1">
          <p15:clr>
            <a:srgbClr val="F26B43"/>
          </p15:clr>
        </p15:guide>
        <p15:guide id="2" pos="2237" userDrawn="1">
          <p15:clr>
            <a:srgbClr val="F26B43"/>
          </p15:clr>
        </p15:guide>
      </p15:sldGuideLst>
    </p:ext>
  </p:extLst>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8A6E07-FF70-7A42-86AE-19FFC7F55AD5}" type="datetimeFigureOut">
              <a:rPr lang="en-US" smtClean="0"/>
              <a:t>10/19/2023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9B9BD53-BD9D-2541-823B-F7B20D969303}" type="slidenum">
              <a:rPr lang="en-US" smtClean="0"/>
              <a:t>‹#›</a:t>
            </a:fld>
            <a:endParaRPr lang="en-US"/>
          </a:p>
        </p:txBody>
      </p:sp>
    </p:spTree>
    <p:extLst>
      <p:ext uri="{BB962C8B-B14F-4D97-AF65-F5344CB8AC3E}">
        <p14:creationId xmlns:p14="http://schemas.microsoft.com/office/powerpoint/2010/main" val="87792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9BD53-BD9D-2541-823B-F7B20D969303}" type="slidenum">
              <a:rPr lang="en-US" smtClean="0"/>
              <a:t>6</a:t>
            </a:fld>
            <a:endParaRPr lang="en-US"/>
          </a:p>
        </p:txBody>
      </p:sp>
    </p:spTree>
    <p:extLst>
      <p:ext uri="{BB962C8B-B14F-4D97-AF65-F5344CB8AC3E}">
        <p14:creationId xmlns:p14="http://schemas.microsoft.com/office/powerpoint/2010/main" val="315473457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9BD53-BD9D-2541-823B-F7B20D969303}" type="slidenum">
              <a:rPr lang="en-US" smtClean="0"/>
              <a:t>7</a:t>
            </a:fld>
            <a:endParaRPr lang="en-US"/>
          </a:p>
        </p:txBody>
      </p:sp>
    </p:spTree>
    <p:extLst>
      <p:ext uri="{BB962C8B-B14F-4D97-AF65-F5344CB8AC3E}">
        <p14:creationId xmlns:p14="http://schemas.microsoft.com/office/powerpoint/2010/main" val="97885954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B1B1B"/>
                </a:solidFill>
                <a:effectLst/>
                <a:latin typeface="Merriweather Web"/>
              </a:rPr>
              <a:t>REACh stands for Roundtable for Economic Access and Change</a:t>
            </a:r>
          </a:p>
          <a:p>
            <a:pPr defTabSz="942289">
              <a:defRPr/>
            </a:pPr>
            <a:r>
              <a:rPr lang="en-US"/>
              <a:t>Project REACh to identify and reduce barriers to full, fair participation in the nation’s banking system and the economy to help expand access to credit and capital.</a:t>
            </a:r>
          </a:p>
        </p:txBody>
      </p:sp>
      <p:sp>
        <p:nvSpPr>
          <p:cNvPr id="4" name="Slide Number Placeholder 3"/>
          <p:cNvSpPr>
            <a:spLocks noGrp="1"/>
          </p:cNvSpPr>
          <p:nvPr>
            <p:ph type="sldNum" sz="quarter" idx="5"/>
          </p:nvPr>
        </p:nvSpPr>
        <p:spPr/>
        <p:txBody>
          <a:bodyPr/>
          <a:lstStyle/>
          <a:p>
            <a:fld id="{29B9BD53-BD9D-2541-823B-F7B20D969303}" type="slidenum">
              <a:rPr lang="en-US" smtClean="0"/>
              <a:t>8</a:t>
            </a:fld>
            <a:endParaRPr lang="en-US"/>
          </a:p>
        </p:txBody>
      </p:sp>
    </p:spTree>
    <p:extLst>
      <p:ext uri="{BB962C8B-B14F-4D97-AF65-F5344CB8AC3E}">
        <p14:creationId xmlns:p14="http://schemas.microsoft.com/office/powerpoint/2010/main" val="346751466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9BD53-BD9D-2541-823B-F7B20D969303}" type="slidenum">
              <a:rPr lang="en-US" smtClean="0"/>
              <a:t>9</a:t>
            </a:fld>
            <a:endParaRPr lang="en-US"/>
          </a:p>
        </p:txBody>
      </p:sp>
    </p:spTree>
    <p:extLst>
      <p:ext uri="{BB962C8B-B14F-4D97-AF65-F5344CB8AC3E}">
        <p14:creationId xmlns:p14="http://schemas.microsoft.com/office/powerpoint/2010/main" val="320613187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9BD53-BD9D-2541-823B-F7B20D969303}" type="slidenum">
              <a:rPr lang="en-US" smtClean="0"/>
              <a:t>10</a:t>
            </a:fld>
            <a:endParaRPr lang="en-US"/>
          </a:p>
        </p:txBody>
      </p:sp>
    </p:spTree>
    <p:extLst>
      <p:ext uri="{BB962C8B-B14F-4D97-AF65-F5344CB8AC3E}">
        <p14:creationId xmlns:p14="http://schemas.microsoft.com/office/powerpoint/2010/main" val="160473395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9BD53-BD9D-2541-823B-F7B20D969303}" type="slidenum">
              <a:rPr lang="en-US" smtClean="0"/>
              <a:t>11</a:t>
            </a:fld>
            <a:endParaRPr lang="en-US"/>
          </a:p>
        </p:txBody>
      </p:sp>
    </p:spTree>
    <p:extLst>
      <p:ext uri="{BB962C8B-B14F-4D97-AF65-F5344CB8AC3E}">
        <p14:creationId xmlns:p14="http://schemas.microsoft.com/office/powerpoint/2010/main" val="290925249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9BD53-BD9D-2541-823B-F7B20D969303}" type="slidenum">
              <a:rPr lang="en-US" smtClean="0"/>
              <a:t>12</a:t>
            </a:fld>
            <a:endParaRPr lang="en-US"/>
          </a:p>
        </p:txBody>
      </p:sp>
    </p:spTree>
    <p:extLst>
      <p:ext uri="{BB962C8B-B14F-4D97-AF65-F5344CB8AC3E}">
        <p14:creationId xmlns:p14="http://schemas.microsoft.com/office/powerpoint/2010/main" val="327889440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9BD53-BD9D-2541-823B-F7B20D969303}" type="slidenum">
              <a:rPr lang="en-US" smtClean="0"/>
              <a:t>13</a:t>
            </a:fld>
            <a:endParaRPr lang="en-US"/>
          </a:p>
        </p:txBody>
      </p:sp>
    </p:spTree>
    <p:extLst>
      <p:ext uri="{BB962C8B-B14F-4D97-AF65-F5344CB8AC3E}">
        <p14:creationId xmlns:p14="http://schemas.microsoft.com/office/powerpoint/2010/main" val="275116761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a:t>My contact information if you have questions.</a:t>
            </a:r>
          </a:p>
        </p:txBody>
      </p:sp>
      <p:sp>
        <p:nvSpPr>
          <p:cNvPr id="4" name="Slide Number Placeholder 3"/>
          <p:cNvSpPr>
            <a:spLocks noGrp="1"/>
          </p:cNvSpPr>
          <p:nvPr>
            <p:ph type="sldNum" sz="quarter" idx="5"/>
          </p:nvPr>
        </p:nvSpPr>
        <p:spPr/>
        <p:txBody>
          <a:bodyPr/>
          <a:lstStyle/>
          <a:p>
            <a:fld id="{29B9BD53-BD9D-2541-823B-F7B20D969303}" type="slidenum">
              <a:rPr lang="en-US" smtClean="0"/>
              <a:t>14</a:t>
            </a:fld>
            <a:endParaRPr lang="en-US"/>
          </a:p>
        </p:txBody>
      </p:sp>
    </p:spTree>
    <p:extLst>
      <p:ext uri="{BB962C8B-B14F-4D97-AF65-F5344CB8AC3E}">
        <p14:creationId xmlns:p14="http://schemas.microsoft.com/office/powerpoint/2010/main" val="16949119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3.png" /><Relationship Id="rId4" Type="http://schemas.openxmlformats.org/officeDocument/2006/relationships/image" Target="../media/image4.svg" /><Relationship Id="rId5"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svg"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9.png" /><Relationship Id="rId6" Type="http://schemas.openxmlformats.org/officeDocument/2006/relationships/image" Target="../media/image10.svg" /><Relationship Id="rId7"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11.png" /><Relationship Id="rId10" Type="http://schemas.openxmlformats.org/officeDocument/2006/relationships/slideMaster" Target="../slideMasters/slideMaster1.xml" /><Relationship Id="rId2" Type="http://schemas.openxmlformats.org/officeDocument/2006/relationships/image" Target="../media/image12.png" /><Relationship Id="rId3" Type="http://schemas.openxmlformats.org/officeDocument/2006/relationships/image" Target="../media/image13.svg" /><Relationship Id="rId4" Type="http://schemas.openxmlformats.org/officeDocument/2006/relationships/image" Target="../media/image1.png" /><Relationship Id="rId5" Type="http://schemas.openxmlformats.org/officeDocument/2006/relationships/image" Target="../media/image2.svg" /><Relationship Id="rId6" Type="http://schemas.openxmlformats.org/officeDocument/2006/relationships/image" Target="../media/image14.png" /><Relationship Id="rId7" Type="http://schemas.openxmlformats.org/officeDocument/2006/relationships/image" Target="../media/image15.svg" /><Relationship Id="rId8" Type="http://schemas.openxmlformats.org/officeDocument/2006/relationships/image" Target="../media/image16.png" /><Relationship Id="rId9" Type="http://schemas.openxmlformats.org/officeDocument/2006/relationships/image" Target="../media/image17.svg"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18.emf" /><Relationship Id="rId2"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19.emf" /><Relationship Id="rId2" Type="http://schemas.openxmlformats.org/officeDocument/2006/relationships/image" Target="../media/image20.jpeg" /><Relationship Id="rId3"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image" Target="../media/image21.png" /><Relationship Id="rId2" Type="http://schemas.openxmlformats.org/officeDocument/2006/relationships/image" Target="../media/image22.png" /><Relationship Id="rId3" Type="http://schemas.openxmlformats.org/officeDocument/2006/relationships/image" Target="../media/image23.svg" /><Relationship Id="rId4"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image" Target="../media/image21.png" /><Relationship Id="rId2" Type="http://schemas.openxmlformats.org/officeDocument/2006/relationships/image" Target="../media/image22.png" /><Relationship Id="rId3" Type="http://schemas.openxmlformats.org/officeDocument/2006/relationships/image" Target="../media/image23.svg" /><Relationship Id="rId4"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24.png" /><Relationship Id="rId2" Type="http://schemas.openxmlformats.org/officeDocument/2006/relationships/image" Target="../media/image25.sv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image" Target="../media/image26.png" /><Relationship Id="rId2" Type="http://schemas.openxmlformats.org/officeDocument/2006/relationships/image" Target="../media/image27.sv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lank Slide">
    <p:spTree>
      <p:nvGrpSpPr>
        <p:cNvPr id="1" name=""/>
        <p:cNvGrpSpPr/>
        <p:nvPr/>
      </p:nvGrpSpPr>
      <p:grpSpPr>
        <a:xfrm>
          <a:off x="0" y="0"/>
          <a:ext cx="0" cy="0"/>
        </a:xfrm>
      </p:grpSpPr>
    </p:spTree>
    <p:extLst>
      <p:ext uri="{BB962C8B-B14F-4D97-AF65-F5344CB8AC3E}">
        <p14:creationId xmlns:p14="http://schemas.microsoft.com/office/powerpoint/2010/main" val="257472364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sic - 2x2">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11501410" cy="545640"/>
          </a:xfrm>
          <a:prstGeom prst="rect">
            <a:avLst/>
          </a:prstGeom>
        </p:spPr>
        <p:txBody>
          <a:bodyPr/>
          <a:lstStyle>
            <a:lvl1pPr>
              <a:defRPr sz="3600" b="0">
                <a:solidFill>
                  <a:schemeClr val="accent1"/>
                </a:solidFill>
              </a:defRPr>
            </a:lvl1pPr>
          </a:lstStyle>
          <a:p>
            <a:r>
              <a:rPr lang="en-US"/>
              <a:t>Click to edit slide title</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01617EF-F7E7-8144-6090-8739C59F2F57}"/>
              </a:ext>
            </a:extLst>
          </p:cNvPr>
          <p:cNvCxnSpPr/>
          <p:nvPr userDrawn="1"/>
        </p:nvCxnSpPr>
        <p:spPr>
          <a:xfrm flipH="1">
            <a:off x="6096000" y="1463041"/>
            <a:ext cx="0" cy="454456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B8F34BB-F71A-79F5-5ED2-2BB633C9630B}"/>
              </a:ext>
            </a:extLst>
          </p:cNvPr>
          <p:cNvCxnSpPr/>
          <p:nvPr userDrawn="1"/>
        </p:nvCxnSpPr>
        <p:spPr>
          <a:xfrm>
            <a:off x="515271" y="3730753"/>
            <a:ext cx="11381073"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25AF6D22-1798-E0F3-71C0-1C2B6F969FDB}"/>
              </a:ext>
            </a:extLst>
          </p:cNvPr>
          <p:cNvSpPr>
            <a:spLocks noGrp="1"/>
          </p:cNvSpPr>
          <p:nvPr>
            <p:ph idx="1" hasCustomPrompt="1"/>
          </p:nvPr>
        </p:nvSpPr>
        <p:spPr>
          <a:xfrm>
            <a:off x="394933" y="1463041"/>
            <a:ext cx="5475509" cy="2029951"/>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F3054ABE-01BC-6439-2946-D4EE11A56D74}"/>
              </a:ext>
            </a:extLst>
          </p:cNvPr>
          <p:cNvSpPr>
            <a:spLocks noGrp="1"/>
          </p:cNvSpPr>
          <p:nvPr>
            <p:ph idx="10" hasCustomPrompt="1"/>
          </p:nvPr>
        </p:nvSpPr>
        <p:spPr>
          <a:xfrm>
            <a:off x="6320245" y="1463041"/>
            <a:ext cx="5475509" cy="2029951"/>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88580456-B585-83D3-EC10-6DB7A22EE3DA}"/>
              </a:ext>
            </a:extLst>
          </p:cNvPr>
          <p:cNvSpPr>
            <a:spLocks noGrp="1"/>
          </p:cNvSpPr>
          <p:nvPr>
            <p:ph idx="11" hasCustomPrompt="1"/>
          </p:nvPr>
        </p:nvSpPr>
        <p:spPr>
          <a:xfrm>
            <a:off x="394933" y="3959353"/>
            <a:ext cx="5475509" cy="2029951"/>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sp>
        <p:nvSpPr>
          <p:cNvPr id="18" name="Content Placeholder 2">
            <a:extLst>
              <a:ext uri="{FF2B5EF4-FFF2-40B4-BE49-F238E27FC236}">
                <a16:creationId xmlns:a16="http://schemas.microsoft.com/office/drawing/2014/main" id="{F83A7D10-B122-9C79-FE59-FFD5E93D25A1}"/>
              </a:ext>
            </a:extLst>
          </p:cNvPr>
          <p:cNvSpPr>
            <a:spLocks noGrp="1"/>
          </p:cNvSpPr>
          <p:nvPr>
            <p:ph idx="12" hasCustomPrompt="1"/>
          </p:nvPr>
        </p:nvSpPr>
        <p:spPr>
          <a:xfrm>
            <a:off x="6320245" y="3959353"/>
            <a:ext cx="5475509" cy="2029951"/>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spTree>
    <p:extLst>
      <p:ext uri="{BB962C8B-B14F-4D97-AF65-F5344CB8AC3E}">
        <p14:creationId xmlns:p14="http://schemas.microsoft.com/office/powerpoint/2010/main" val="354631471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sic Layout - 3x2">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11501410" cy="545640"/>
          </a:xfrm>
          <a:prstGeom prst="rect">
            <a:avLst/>
          </a:prstGeom>
        </p:spPr>
        <p:txBody>
          <a:bodyPr/>
          <a:lstStyle>
            <a:lvl1pPr>
              <a:defRPr sz="3600" b="0">
                <a:solidFill>
                  <a:schemeClr val="accent1"/>
                </a:solidFill>
              </a:defRPr>
            </a:lvl1pPr>
          </a:lstStyle>
          <a:p>
            <a:r>
              <a:rPr lang="en-US"/>
              <a:t>Click to edit slide title</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01617EF-F7E7-8144-6090-8739C59F2F57}"/>
              </a:ext>
            </a:extLst>
          </p:cNvPr>
          <p:cNvCxnSpPr/>
          <p:nvPr userDrawn="1"/>
        </p:nvCxnSpPr>
        <p:spPr>
          <a:xfrm flipH="1">
            <a:off x="4175760" y="1463041"/>
            <a:ext cx="0" cy="454456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B8F34BB-F71A-79F5-5ED2-2BB633C9630B}"/>
              </a:ext>
            </a:extLst>
          </p:cNvPr>
          <p:cNvCxnSpPr/>
          <p:nvPr userDrawn="1"/>
        </p:nvCxnSpPr>
        <p:spPr>
          <a:xfrm>
            <a:off x="304800" y="3721609"/>
            <a:ext cx="11591544"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25AF6D22-1798-E0F3-71C0-1C2B6F969FDB}"/>
              </a:ext>
            </a:extLst>
          </p:cNvPr>
          <p:cNvSpPr>
            <a:spLocks noGrp="1"/>
          </p:cNvSpPr>
          <p:nvPr>
            <p:ph idx="1" hasCustomPrompt="1"/>
          </p:nvPr>
        </p:nvSpPr>
        <p:spPr>
          <a:xfrm>
            <a:off x="542703" y="2185419"/>
            <a:ext cx="3392265" cy="1300508"/>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4" name="Straight Connector 3">
            <a:extLst>
              <a:ext uri="{FF2B5EF4-FFF2-40B4-BE49-F238E27FC236}">
                <a16:creationId xmlns:a16="http://schemas.microsoft.com/office/drawing/2014/main" id="{7B315E90-EEA6-07B9-027C-21E1E5BBA952}"/>
              </a:ext>
            </a:extLst>
          </p:cNvPr>
          <p:cNvCxnSpPr/>
          <p:nvPr userDrawn="1"/>
        </p:nvCxnSpPr>
        <p:spPr>
          <a:xfrm flipH="1">
            <a:off x="8034528" y="1463041"/>
            <a:ext cx="0" cy="454456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E31127F2-D140-24E4-7282-A0AA8607FF35}"/>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2017121" y="1591057"/>
            <a:ext cx="382308" cy="382308"/>
          </a:xfrm>
          <a:prstGeom prst="rect">
            <a:avLst/>
          </a:prstGeom>
        </p:spPr>
      </p:pic>
      <p:sp>
        <p:nvSpPr>
          <p:cNvPr id="20" name="Content Placeholder 2">
            <a:extLst>
              <a:ext uri="{FF2B5EF4-FFF2-40B4-BE49-F238E27FC236}">
                <a16:creationId xmlns:a16="http://schemas.microsoft.com/office/drawing/2014/main" id="{2AD943C3-ADD9-8502-41DD-2DEFAF48030C}"/>
              </a:ext>
            </a:extLst>
          </p:cNvPr>
          <p:cNvSpPr>
            <a:spLocks noGrp="1"/>
          </p:cNvSpPr>
          <p:nvPr>
            <p:ph idx="10" hasCustomPrompt="1"/>
          </p:nvPr>
        </p:nvSpPr>
        <p:spPr>
          <a:xfrm>
            <a:off x="4398263" y="2185419"/>
            <a:ext cx="3450323" cy="1300508"/>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pic>
        <p:nvPicPr>
          <p:cNvPr id="21" name="Graphic 20">
            <a:extLst>
              <a:ext uri="{FF2B5EF4-FFF2-40B4-BE49-F238E27FC236}">
                <a16:creationId xmlns:a16="http://schemas.microsoft.com/office/drawing/2014/main" id="{C0E4CB83-C8C2-4DAE-AFFA-82B52497F209}"/>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5912465" y="1591057"/>
            <a:ext cx="382308" cy="382308"/>
          </a:xfrm>
          <a:prstGeom prst="rect">
            <a:avLst/>
          </a:prstGeom>
        </p:spPr>
      </p:pic>
      <p:sp>
        <p:nvSpPr>
          <p:cNvPr id="22" name="Content Placeholder 2">
            <a:extLst>
              <a:ext uri="{FF2B5EF4-FFF2-40B4-BE49-F238E27FC236}">
                <a16:creationId xmlns:a16="http://schemas.microsoft.com/office/drawing/2014/main" id="{473A949D-9721-5EF9-39F9-B4E1FA902D58}"/>
              </a:ext>
            </a:extLst>
          </p:cNvPr>
          <p:cNvSpPr>
            <a:spLocks noGrp="1"/>
          </p:cNvSpPr>
          <p:nvPr>
            <p:ph idx="11" hasCustomPrompt="1"/>
          </p:nvPr>
        </p:nvSpPr>
        <p:spPr>
          <a:xfrm>
            <a:off x="8250784" y="2185419"/>
            <a:ext cx="3407657" cy="1300508"/>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pic>
        <p:nvPicPr>
          <p:cNvPr id="23" name="Graphic 22">
            <a:extLst>
              <a:ext uri="{FF2B5EF4-FFF2-40B4-BE49-F238E27FC236}">
                <a16:creationId xmlns:a16="http://schemas.microsoft.com/office/drawing/2014/main" id="{7E704A09-1C0F-CF54-7DC1-C6BF4C7F8F43}"/>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9738356" y="1591057"/>
            <a:ext cx="382308" cy="382308"/>
          </a:xfrm>
          <a:prstGeom prst="rect">
            <a:avLst/>
          </a:prstGeom>
        </p:spPr>
      </p:pic>
      <p:sp>
        <p:nvSpPr>
          <p:cNvPr id="26" name="Content Placeholder 2">
            <a:extLst>
              <a:ext uri="{FF2B5EF4-FFF2-40B4-BE49-F238E27FC236}">
                <a16:creationId xmlns:a16="http://schemas.microsoft.com/office/drawing/2014/main" id="{97AE027D-04E8-3FE2-E886-C7ACC443BF30}"/>
              </a:ext>
            </a:extLst>
          </p:cNvPr>
          <p:cNvSpPr>
            <a:spLocks noGrp="1"/>
          </p:cNvSpPr>
          <p:nvPr>
            <p:ph idx="12" hasCustomPrompt="1"/>
          </p:nvPr>
        </p:nvSpPr>
        <p:spPr>
          <a:xfrm>
            <a:off x="542703" y="4645155"/>
            <a:ext cx="3392265" cy="1300508"/>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pic>
        <p:nvPicPr>
          <p:cNvPr id="27" name="Graphic 26">
            <a:extLst>
              <a:ext uri="{FF2B5EF4-FFF2-40B4-BE49-F238E27FC236}">
                <a16:creationId xmlns:a16="http://schemas.microsoft.com/office/drawing/2014/main" id="{FCB5ACC2-2D26-8A30-7B6A-1919FF518063}"/>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2017121" y="4050793"/>
            <a:ext cx="382308" cy="382308"/>
          </a:xfrm>
          <a:prstGeom prst="rect">
            <a:avLst/>
          </a:prstGeom>
        </p:spPr>
      </p:pic>
      <p:sp>
        <p:nvSpPr>
          <p:cNvPr id="28" name="Content Placeholder 2">
            <a:extLst>
              <a:ext uri="{FF2B5EF4-FFF2-40B4-BE49-F238E27FC236}">
                <a16:creationId xmlns:a16="http://schemas.microsoft.com/office/drawing/2014/main" id="{07CA7E9D-7F71-7B5C-8793-309A4854EDE4}"/>
              </a:ext>
            </a:extLst>
          </p:cNvPr>
          <p:cNvSpPr>
            <a:spLocks noGrp="1"/>
          </p:cNvSpPr>
          <p:nvPr>
            <p:ph idx="13" hasCustomPrompt="1"/>
          </p:nvPr>
        </p:nvSpPr>
        <p:spPr>
          <a:xfrm>
            <a:off x="4398263" y="4645155"/>
            <a:ext cx="3450323" cy="1300508"/>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pic>
        <p:nvPicPr>
          <p:cNvPr id="29" name="Graphic 28">
            <a:extLst>
              <a:ext uri="{FF2B5EF4-FFF2-40B4-BE49-F238E27FC236}">
                <a16:creationId xmlns:a16="http://schemas.microsoft.com/office/drawing/2014/main" id="{20163057-6375-C2AB-EA0B-DDAA90CD37CB}"/>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5912465" y="4050793"/>
            <a:ext cx="382308" cy="382308"/>
          </a:xfrm>
          <a:prstGeom prst="rect">
            <a:avLst/>
          </a:prstGeom>
        </p:spPr>
      </p:pic>
      <p:sp>
        <p:nvSpPr>
          <p:cNvPr id="30" name="Content Placeholder 2">
            <a:extLst>
              <a:ext uri="{FF2B5EF4-FFF2-40B4-BE49-F238E27FC236}">
                <a16:creationId xmlns:a16="http://schemas.microsoft.com/office/drawing/2014/main" id="{E427F4AB-C1BC-CBD7-D8EB-71CAB7CB0456}"/>
              </a:ext>
            </a:extLst>
          </p:cNvPr>
          <p:cNvSpPr>
            <a:spLocks noGrp="1"/>
          </p:cNvSpPr>
          <p:nvPr>
            <p:ph idx="14" hasCustomPrompt="1"/>
          </p:nvPr>
        </p:nvSpPr>
        <p:spPr>
          <a:xfrm>
            <a:off x="8250784" y="4645155"/>
            <a:ext cx="3407657" cy="1300508"/>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pic>
        <p:nvPicPr>
          <p:cNvPr id="31" name="Graphic 30">
            <a:extLst>
              <a:ext uri="{FF2B5EF4-FFF2-40B4-BE49-F238E27FC236}">
                <a16:creationId xmlns:a16="http://schemas.microsoft.com/office/drawing/2014/main" id="{C593755F-F48E-BD1A-35FE-AED7D55B4FE7}"/>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9738356" y="4050793"/>
            <a:ext cx="382308" cy="382308"/>
          </a:xfrm>
          <a:prstGeom prst="rect">
            <a:avLst/>
          </a:prstGeom>
        </p:spPr>
      </p:pic>
    </p:spTree>
    <p:extLst>
      <p:ext uri="{BB962C8B-B14F-4D97-AF65-F5344CB8AC3E}">
        <p14:creationId xmlns:p14="http://schemas.microsoft.com/office/powerpoint/2010/main" val="390494843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sic - Text Rows">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11501410"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394933" y="1635443"/>
            <a:ext cx="11501410" cy="545640"/>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01617EF-F7E7-8144-6090-8739C59F2F57}"/>
              </a:ext>
            </a:extLst>
          </p:cNvPr>
          <p:cNvCxnSpPr/>
          <p:nvPr userDrawn="1"/>
        </p:nvCxnSpPr>
        <p:spPr>
          <a:xfrm>
            <a:off x="295655" y="2505457"/>
            <a:ext cx="11600689"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69A513E-8F22-1EE0-6BF0-9F301EFC62F9}"/>
              </a:ext>
            </a:extLst>
          </p:cNvPr>
          <p:cNvSpPr>
            <a:spLocks noGrp="1"/>
          </p:cNvSpPr>
          <p:nvPr>
            <p:ph idx="10" hasCustomPrompt="1"/>
          </p:nvPr>
        </p:nvSpPr>
        <p:spPr>
          <a:xfrm>
            <a:off x="394933" y="2863036"/>
            <a:ext cx="11501410" cy="545640"/>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5" name="Content Placeholder 2">
            <a:extLst>
              <a:ext uri="{FF2B5EF4-FFF2-40B4-BE49-F238E27FC236}">
                <a16:creationId xmlns:a16="http://schemas.microsoft.com/office/drawing/2014/main" id="{2453748A-3766-E057-4E8C-23770310C63F}"/>
              </a:ext>
            </a:extLst>
          </p:cNvPr>
          <p:cNvSpPr>
            <a:spLocks noGrp="1"/>
          </p:cNvSpPr>
          <p:nvPr>
            <p:ph idx="11" hasCustomPrompt="1"/>
          </p:nvPr>
        </p:nvSpPr>
        <p:spPr>
          <a:xfrm>
            <a:off x="394933" y="4059938"/>
            <a:ext cx="11501410" cy="545640"/>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7" name="Content Placeholder 2">
            <a:extLst>
              <a:ext uri="{FF2B5EF4-FFF2-40B4-BE49-F238E27FC236}">
                <a16:creationId xmlns:a16="http://schemas.microsoft.com/office/drawing/2014/main" id="{589BF78F-0BEF-271F-1E0A-1C40B3A80406}"/>
              </a:ext>
            </a:extLst>
          </p:cNvPr>
          <p:cNvSpPr>
            <a:spLocks noGrp="1"/>
          </p:cNvSpPr>
          <p:nvPr>
            <p:ph idx="12" hasCustomPrompt="1"/>
          </p:nvPr>
        </p:nvSpPr>
        <p:spPr>
          <a:xfrm>
            <a:off x="394933" y="5268277"/>
            <a:ext cx="11501410" cy="545640"/>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22" name="Straight Connector 21">
            <a:extLst>
              <a:ext uri="{FF2B5EF4-FFF2-40B4-BE49-F238E27FC236}">
                <a16:creationId xmlns:a16="http://schemas.microsoft.com/office/drawing/2014/main" id="{EA373F8B-4065-7847-CBD0-A77D9407CF06}"/>
              </a:ext>
            </a:extLst>
          </p:cNvPr>
          <p:cNvCxnSpPr/>
          <p:nvPr userDrawn="1"/>
        </p:nvCxnSpPr>
        <p:spPr>
          <a:xfrm>
            <a:off x="295655" y="3730753"/>
            <a:ext cx="11600689"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3F6DFF-AE8C-6EBF-B47A-046EF530EB3B}"/>
              </a:ext>
            </a:extLst>
          </p:cNvPr>
          <p:cNvCxnSpPr/>
          <p:nvPr userDrawn="1"/>
        </p:nvCxnSpPr>
        <p:spPr>
          <a:xfrm>
            <a:off x="295655" y="4928617"/>
            <a:ext cx="11600689"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84047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sic - Rows - Option 2">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11501410"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972471" y="1652861"/>
            <a:ext cx="10914729" cy="545640"/>
          </a:xfrm>
          <a:prstGeom prst="rect">
            <a:avLst/>
          </a:prstGeom>
        </p:spPr>
        <p:txBody>
          <a:bodyPr/>
          <a:lstStyle>
            <a:lvl1pPr marL="6350" indent="0">
              <a:lnSpc>
                <a:spcPct val="100000"/>
              </a:lnSpc>
              <a:buSzTx/>
              <a:buFontTx/>
              <a:buNone/>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01617EF-F7E7-8144-6090-8739C59F2F57}"/>
              </a:ext>
            </a:extLst>
          </p:cNvPr>
          <p:cNvCxnSpPr/>
          <p:nvPr userDrawn="1"/>
        </p:nvCxnSpPr>
        <p:spPr>
          <a:xfrm>
            <a:off x="295655" y="2505457"/>
            <a:ext cx="11600689"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69A513E-8F22-1EE0-6BF0-9F301EFC62F9}"/>
              </a:ext>
            </a:extLst>
          </p:cNvPr>
          <p:cNvSpPr>
            <a:spLocks noGrp="1"/>
          </p:cNvSpPr>
          <p:nvPr>
            <p:ph idx="10" hasCustomPrompt="1"/>
          </p:nvPr>
        </p:nvSpPr>
        <p:spPr>
          <a:xfrm>
            <a:off x="972471" y="2880454"/>
            <a:ext cx="10914729" cy="545640"/>
          </a:xfrm>
          <a:prstGeom prst="rect">
            <a:avLst/>
          </a:prstGeom>
        </p:spPr>
        <p:txBody>
          <a:bodyPr/>
          <a:lstStyle>
            <a:lvl1pPr marL="6350" indent="0">
              <a:lnSpc>
                <a:spcPct val="100000"/>
              </a:lnSpc>
              <a:buSzTx/>
              <a:buFontTx/>
              <a:buNone/>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5" name="Content Placeholder 2">
            <a:extLst>
              <a:ext uri="{FF2B5EF4-FFF2-40B4-BE49-F238E27FC236}">
                <a16:creationId xmlns:a16="http://schemas.microsoft.com/office/drawing/2014/main" id="{2453748A-3766-E057-4E8C-23770310C63F}"/>
              </a:ext>
            </a:extLst>
          </p:cNvPr>
          <p:cNvSpPr>
            <a:spLocks noGrp="1"/>
          </p:cNvSpPr>
          <p:nvPr>
            <p:ph idx="11" hasCustomPrompt="1"/>
          </p:nvPr>
        </p:nvSpPr>
        <p:spPr>
          <a:xfrm>
            <a:off x="972471" y="4077356"/>
            <a:ext cx="10914729" cy="545640"/>
          </a:xfrm>
          <a:prstGeom prst="rect">
            <a:avLst/>
          </a:prstGeom>
        </p:spPr>
        <p:txBody>
          <a:bodyPr/>
          <a:lstStyle>
            <a:lvl1pPr marL="6350" indent="0">
              <a:lnSpc>
                <a:spcPct val="100000"/>
              </a:lnSpc>
              <a:buSzTx/>
              <a:buFontTx/>
              <a:buNone/>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7" name="Content Placeholder 2">
            <a:extLst>
              <a:ext uri="{FF2B5EF4-FFF2-40B4-BE49-F238E27FC236}">
                <a16:creationId xmlns:a16="http://schemas.microsoft.com/office/drawing/2014/main" id="{589BF78F-0BEF-271F-1E0A-1C40B3A80406}"/>
              </a:ext>
            </a:extLst>
          </p:cNvPr>
          <p:cNvSpPr>
            <a:spLocks noGrp="1"/>
          </p:cNvSpPr>
          <p:nvPr>
            <p:ph idx="12" hasCustomPrompt="1"/>
          </p:nvPr>
        </p:nvSpPr>
        <p:spPr>
          <a:xfrm>
            <a:off x="972471" y="5285695"/>
            <a:ext cx="10914729" cy="545640"/>
          </a:xfrm>
          <a:prstGeom prst="rect">
            <a:avLst/>
          </a:prstGeom>
        </p:spPr>
        <p:txBody>
          <a:bodyPr/>
          <a:lstStyle>
            <a:lvl1pPr marL="6350" indent="0">
              <a:lnSpc>
                <a:spcPct val="100000"/>
              </a:lnSpc>
              <a:buSzTx/>
              <a:buFontTx/>
              <a:buNone/>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22" name="Straight Connector 21">
            <a:extLst>
              <a:ext uri="{FF2B5EF4-FFF2-40B4-BE49-F238E27FC236}">
                <a16:creationId xmlns:a16="http://schemas.microsoft.com/office/drawing/2014/main" id="{EA373F8B-4065-7847-CBD0-A77D9407CF06}"/>
              </a:ext>
            </a:extLst>
          </p:cNvPr>
          <p:cNvCxnSpPr/>
          <p:nvPr userDrawn="1"/>
        </p:nvCxnSpPr>
        <p:spPr>
          <a:xfrm>
            <a:off x="295655" y="3730753"/>
            <a:ext cx="11600689"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3F6DFF-AE8C-6EBF-B47A-046EF530EB3B}"/>
              </a:ext>
            </a:extLst>
          </p:cNvPr>
          <p:cNvCxnSpPr/>
          <p:nvPr userDrawn="1"/>
        </p:nvCxnSpPr>
        <p:spPr>
          <a:xfrm>
            <a:off x="295655" y="4928617"/>
            <a:ext cx="11600689"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B708E6-D6C2-4058-7061-637F22932AAE}"/>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440654" y="1724572"/>
            <a:ext cx="382308" cy="382308"/>
          </a:xfrm>
          <a:prstGeom prst="rect">
            <a:avLst/>
          </a:prstGeom>
        </p:spPr>
      </p:pic>
      <p:pic>
        <p:nvPicPr>
          <p:cNvPr id="18" name="Graphic 17">
            <a:extLst>
              <a:ext uri="{FF2B5EF4-FFF2-40B4-BE49-F238E27FC236}">
                <a16:creationId xmlns:a16="http://schemas.microsoft.com/office/drawing/2014/main" id="{CD4F1D1A-AF9F-0A8F-F9CF-DFD2C29A4DAE}"/>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440654" y="2949868"/>
            <a:ext cx="382308" cy="382308"/>
          </a:xfrm>
          <a:prstGeom prst="rect">
            <a:avLst/>
          </a:prstGeom>
        </p:spPr>
      </p:pic>
      <p:pic>
        <p:nvPicPr>
          <p:cNvPr id="19" name="Graphic 18">
            <a:extLst>
              <a:ext uri="{FF2B5EF4-FFF2-40B4-BE49-F238E27FC236}">
                <a16:creationId xmlns:a16="http://schemas.microsoft.com/office/drawing/2014/main" id="{BD2591A6-9433-57A0-B592-F3F648A74FF1}"/>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440654" y="4156876"/>
            <a:ext cx="382308" cy="382308"/>
          </a:xfrm>
          <a:prstGeom prst="rect">
            <a:avLst/>
          </a:prstGeom>
        </p:spPr>
      </p:pic>
      <p:pic>
        <p:nvPicPr>
          <p:cNvPr id="20" name="Graphic 19">
            <a:extLst>
              <a:ext uri="{FF2B5EF4-FFF2-40B4-BE49-F238E27FC236}">
                <a16:creationId xmlns:a16="http://schemas.microsoft.com/office/drawing/2014/main" id="{FE565C31-8140-8CF7-B07C-B849D5B35564}"/>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440654" y="5345596"/>
            <a:ext cx="382308" cy="382308"/>
          </a:xfrm>
          <a:prstGeom prst="rect">
            <a:avLst/>
          </a:prstGeom>
        </p:spPr>
      </p:pic>
    </p:spTree>
    <p:extLst>
      <p:ext uri="{BB962C8B-B14F-4D97-AF65-F5344CB8AC3E}">
        <p14:creationId xmlns:p14="http://schemas.microsoft.com/office/powerpoint/2010/main" val="253844672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sic - Text Rows w/ Photo">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8017547"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394933" y="1635443"/>
            <a:ext cx="8017547" cy="545640"/>
          </a:xfrm>
          <a:prstGeom prst="rect">
            <a:avLst/>
          </a:prstGeom>
        </p:spPr>
        <p:txBody>
          <a:bodyPr/>
          <a:lstStyle>
            <a:lvl1pPr marL="290513" indent="-284163">
              <a:lnSpc>
                <a:spcPct val="125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469A513E-8F22-1EE0-6BF0-9F301EFC62F9}"/>
              </a:ext>
            </a:extLst>
          </p:cNvPr>
          <p:cNvSpPr>
            <a:spLocks noGrp="1"/>
          </p:cNvSpPr>
          <p:nvPr>
            <p:ph idx="10" hasCustomPrompt="1"/>
          </p:nvPr>
        </p:nvSpPr>
        <p:spPr>
          <a:xfrm>
            <a:off x="394933" y="2863036"/>
            <a:ext cx="8017547" cy="545640"/>
          </a:xfrm>
          <a:prstGeom prst="rect">
            <a:avLst/>
          </a:prstGeom>
        </p:spPr>
        <p:txBody>
          <a:bodyPr/>
          <a:lstStyle>
            <a:lvl1pPr marL="290513" indent="-284163">
              <a:lnSpc>
                <a:spcPct val="125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5" name="Content Placeholder 2">
            <a:extLst>
              <a:ext uri="{FF2B5EF4-FFF2-40B4-BE49-F238E27FC236}">
                <a16:creationId xmlns:a16="http://schemas.microsoft.com/office/drawing/2014/main" id="{2453748A-3766-E057-4E8C-23770310C63F}"/>
              </a:ext>
            </a:extLst>
          </p:cNvPr>
          <p:cNvSpPr>
            <a:spLocks noGrp="1"/>
          </p:cNvSpPr>
          <p:nvPr>
            <p:ph idx="11" hasCustomPrompt="1"/>
          </p:nvPr>
        </p:nvSpPr>
        <p:spPr>
          <a:xfrm>
            <a:off x="394933" y="4059938"/>
            <a:ext cx="8017547" cy="545640"/>
          </a:xfrm>
          <a:prstGeom prst="rect">
            <a:avLst/>
          </a:prstGeom>
        </p:spPr>
        <p:txBody>
          <a:bodyPr/>
          <a:lstStyle>
            <a:lvl1pPr marL="290513" indent="-284163">
              <a:lnSpc>
                <a:spcPct val="125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7" name="Content Placeholder 2">
            <a:extLst>
              <a:ext uri="{FF2B5EF4-FFF2-40B4-BE49-F238E27FC236}">
                <a16:creationId xmlns:a16="http://schemas.microsoft.com/office/drawing/2014/main" id="{589BF78F-0BEF-271F-1E0A-1C40B3A80406}"/>
              </a:ext>
            </a:extLst>
          </p:cNvPr>
          <p:cNvSpPr>
            <a:spLocks noGrp="1"/>
          </p:cNvSpPr>
          <p:nvPr>
            <p:ph idx="12" hasCustomPrompt="1"/>
          </p:nvPr>
        </p:nvSpPr>
        <p:spPr>
          <a:xfrm>
            <a:off x="394933" y="5268277"/>
            <a:ext cx="8017547" cy="545640"/>
          </a:xfrm>
          <a:prstGeom prst="rect">
            <a:avLst/>
          </a:prstGeom>
        </p:spPr>
        <p:txBody>
          <a:bodyPr/>
          <a:lstStyle>
            <a:lvl1pPr marL="290513" indent="-284163">
              <a:lnSpc>
                <a:spcPct val="125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6" name="Straight Connector 5">
            <a:extLst>
              <a:ext uri="{FF2B5EF4-FFF2-40B4-BE49-F238E27FC236}">
                <a16:creationId xmlns:a16="http://schemas.microsoft.com/office/drawing/2014/main" id="{F01617EF-F7E7-8144-6090-8739C59F2F57}"/>
              </a:ext>
            </a:extLst>
          </p:cNvPr>
          <p:cNvCxnSpPr/>
          <p:nvPr userDrawn="1"/>
        </p:nvCxnSpPr>
        <p:spPr>
          <a:xfrm>
            <a:off x="295655" y="2505457"/>
            <a:ext cx="8116825"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373F8B-4065-7847-CBD0-A77D9407CF06}"/>
              </a:ext>
            </a:extLst>
          </p:cNvPr>
          <p:cNvCxnSpPr/>
          <p:nvPr userDrawn="1"/>
        </p:nvCxnSpPr>
        <p:spPr>
          <a:xfrm>
            <a:off x="295655" y="3730753"/>
            <a:ext cx="8116825"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3F6DFF-AE8C-6EBF-B47A-046EF530EB3B}"/>
              </a:ext>
            </a:extLst>
          </p:cNvPr>
          <p:cNvCxnSpPr/>
          <p:nvPr userDrawn="1"/>
        </p:nvCxnSpPr>
        <p:spPr>
          <a:xfrm>
            <a:off x="295655" y="4928617"/>
            <a:ext cx="8116825"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7F21EAB-44DC-CDC4-75A6-71CCFBC206F7}"/>
              </a:ext>
            </a:extLst>
          </p:cNvPr>
          <p:cNvSpPr>
            <a:spLocks noGrp="1"/>
          </p:cNvSpPr>
          <p:nvPr>
            <p:ph idx="13" hasCustomPrompt="1"/>
          </p:nvPr>
        </p:nvSpPr>
        <p:spPr>
          <a:xfrm>
            <a:off x="8669547" y="729796"/>
            <a:ext cx="3222484" cy="5251904"/>
          </a:xfrm>
          <a:prstGeom prst="rect">
            <a:avLst/>
          </a:prstGeom>
        </p:spPr>
        <p:txBody>
          <a:bodyPr/>
          <a:lstStyle>
            <a:lvl1pPr marL="6350" indent="0">
              <a:lnSpc>
                <a:spcPct val="100000"/>
              </a:lnSpc>
              <a:buSzTx/>
              <a:buFont typeface="Arial" panose="020b0604020202020204" pitchFamily="34" charset="0"/>
              <a:buNone/>
              <a:defRPr sz="1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the “Pictures” icon below to insert photo from file”(first icon, second row), or “Stock Images” icon (second icon, second row) to browse the PPT image library from the web. </a:t>
            </a:r>
          </a:p>
        </p:txBody>
      </p:sp>
    </p:spTree>
    <p:extLst>
      <p:ext uri="{BB962C8B-B14F-4D97-AF65-F5344CB8AC3E}">
        <p14:creationId xmlns:p14="http://schemas.microsoft.com/office/powerpoint/2010/main" val="3300930579"/>
      </p:ext>
    </p:extLst>
  </p:cSld>
  <p:clrMapOvr>
    <a:masterClrMapping/>
  </p:clrMapOvr>
  <p:transition/>
  <p:timing/>
  <p:extLst>
    <p:ext uri="{DCECCB84-F9BA-43D5-87BE-67443E8EF086}">
      <p15:sldGuideLst xmlns:p15="http://schemas.microsoft.com/office/powerpoint/2012/main">
        <p15:guide id="1" orient="horz" pos="45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 Columns">
    <p:spTree>
      <p:nvGrpSpPr>
        <p:cNvPr id="1" name=""/>
        <p:cNvGrpSpPr/>
        <p:nvPr/>
      </p:nvGrpSpPr>
      <p:grpSpPr>
        <a:xfrm>
          <a:off x="0" y="0"/>
          <a:ext cx="0" cy="0"/>
        </a:xfrm>
      </p:grpSpPr>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940AE70-B888-89E0-82CE-AFCB37D6DE8E}"/>
              </a:ext>
            </a:extLst>
          </p:cNvPr>
          <p:cNvSpPr>
            <a:spLocks noGrp="1"/>
          </p:cNvSpPr>
          <p:nvPr>
            <p:ph idx="10" hasCustomPrompt="1"/>
          </p:nvPr>
        </p:nvSpPr>
        <p:spPr>
          <a:xfrm>
            <a:off x="4342089" y="3977638"/>
            <a:ext cx="3485176" cy="200406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1" name="Oval 10">
            <a:extLst>
              <a:ext uri="{FF2B5EF4-FFF2-40B4-BE49-F238E27FC236}">
                <a16:creationId xmlns:a16="http://schemas.microsoft.com/office/drawing/2014/main" id="{8D06D754-1670-6A57-DDA5-274F2E676A6E}"/>
              </a:ext>
            </a:extLst>
          </p:cNvPr>
          <p:cNvSpPr/>
          <p:nvPr userDrawn="1"/>
        </p:nvSpPr>
        <p:spPr>
          <a:xfrm>
            <a:off x="1562541"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DAA41C9-5167-8B8A-3B67-851B6AD4D7ED}"/>
              </a:ext>
            </a:extLst>
          </p:cNvPr>
          <p:cNvSpPr/>
          <p:nvPr userDrawn="1"/>
        </p:nvSpPr>
        <p:spPr>
          <a:xfrm>
            <a:off x="5413899"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744310-59D4-FA15-9B96-117B4ADAF1BB}"/>
              </a:ext>
            </a:extLst>
          </p:cNvPr>
          <p:cNvSpPr/>
          <p:nvPr userDrawn="1"/>
        </p:nvSpPr>
        <p:spPr>
          <a:xfrm>
            <a:off x="9260259"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751F5E2-AF0A-1149-4642-A12E209D1EBC}"/>
              </a:ext>
            </a:extLst>
          </p:cNvPr>
          <p:cNvCxnSpPr/>
          <p:nvPr userDrawn="1"/>
        </p:nvCxnSpPr>
        <p:spPr>
          <a:xfrm flipH="1">
            <a:off x="8010144" y="1790700"/>
            <a:ext cx="0" cy="419099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FA71A3-0122-87B1-F237-D3E36FDC924D}"/>
              </a:ext>
            </a:extLst>
          </p:cNvPr>
          <p:cNvCxnSpPr/>
          <p:nvPr userDrawn="1"/>
        </p:nvCxnSpPr>
        <p:spPr>
          <a:xfrm flipH="1">
            <a:off x="4160520" y="1790700"/>
            <a:ext cx="0" cy="419099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79E0C311-68A2-112A-4A7C-744BFFF123F9}"/>
              </a:ext>
            </a:extLst>
          </p:cNvPr>
          <p:cNvSpPr>
            <a:spLocks noGrp="1"/>
          </p:cNvSpPr>
          <p:nvPr>
            <p:ph idx="11" hasCustomPrompt="1"/>
          </p:nvPr>
        </p:nvSpPr>
        <p:spPr>
          <a:xfrm>
            <a:off x="8210001" y="3977638"/>
            <a:ext cx="3485176" cy="200406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24" name="Content Placeholder 2">
            <a:extLst>
              <a:ext uri="{FF2B5EF4-FFF2-40B4-BE49-F238E27FC236}">
                <a16:creationId xmlns:a16="http://schemas.microsoft.com/office/drawing/2014/main" id="{11003818-2211-91E3-FB73-5FA66FB0BA34}"/>
              </a:ext>
            </a:extLst>
          </p:cNvPr>
          <p:cNvSpPr>
            <a:spLocks noGrp="1"/>
          </p:cNvSpPr>
          <p:nvPr>
            <p:ph idx="12" hasCustomPrompt="1"/>
          </p:nvPr>
        </p:nvSpPr>
        <p:spPr>
          <a:xfrm>
            <a:off x="483321" y="3977638"/>
            <a:ext cx="3485176" cy="200406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Tree>
    <p:extLst>
      <p:ext uri="{BB962C8B-B14F-4D97-AF65-F5344CB8AC3E}">
        <p14:creationId xmlns:p14="http://schemas.microsoft.com/office/powerpoint/2010/main" val="34738197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 Points w/ Circles">
    <p:spTree>
      <p:nvGrpSpPr>
        <p:cNvPr id="1" name=""/>
        <p:cNvGrpSpPr/>
        <p:nvPr/>
      </p:nvGrpSpPr>
      <p:grpSpPr>
        <a:xfrm>
          <a:off x="0" y="0"/>
          <a:ext cx="0" cy="0"/>
        </a:xfrm>
      </p:grpSpPr>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5" name="Content Placeholder 2">
            <a:extLst>
              <a:ext uri="{FF2B5EF4-FFF2-40B4-BE49-F238E27FC236}">
                <a16:creationId xmlns:a16="http://schemas.microsoft.com/office/drawing/2014/main" id="{4531390D-98A1-55C7-7CEC-6C89EC7D8717}"/>
              </a:ext>
            </a:extLst>
          </p:cNvPr>
          <p:cNvSpPr>
            <a:spLocks noGrp="1"/>
          </p:cNvSpPr>
          <p:nvPr>
            <p:ph idx="1" hasCustomPrompt="1"/>
          </p:nvPr>
        </p:nvSpPr>
        <p:spPr>
          <a:xfrm>
            <a:off x="533400" y="3995927"/>
            <a:ext cx="2723171"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940AE70-B888-89E0-82CE-AFCB37D6DE8E}"/>
              </a:ext>
            </a:extLst>
          </p:cNvPr>
          <p:cNvSpPr>
            <a:spLocks noGrp="1"/>
          </p:cNvSpPr>
          <p:nvPr>
            <p:ph idx="10" hasCustomPrompt="1"/>
          </p:nvPr>
        </p:nvSpPr>
        <p:spPr>
          <a:xfrm>
            <a:off x="4789278" y="3977638"/>
            <a:ext cx="2723171" cy="200406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Content Placeholder 2">
            <a:extLst>
              <a:ext uri="{FF2B5EF4-FFF2-40B4-BE49-F238E27FC236}">
                <a16:creationId xmlns:a16="http://schemas.microsoft.com/office/drawing/2014/main" id="{3DED0F22-B095-D96E-80B7-F22C1A59AF24}"/>
              </a:ext>
            </a:extLst>
          </p:cNvPr>
          <p:cNvSpPr>
            <a:spLocks noGrp="1"/>
          </p:cNvSpPr>
          <p:nvPr>
            <p:ph idx="11" hasCustomPrompt="1"/>
          </p:nvPr>
        </p:nvSpPr>
        <p:spPr>
          <a:xfrm>
            <a:off x="9165336" y="3995927"/>
            <a:ext cx="2723171" cy="1985771"/>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10" name="Straight Connector 9">
            <a:extLst>
              <a:ext uri="{FF2B5EF4-FFF2-40B4-BE49-F238E27FC236}">
                <a16:creationId xmlns:a16="http://schemas.microsoft.com/office/drawing/2014/main" id="{B06ADE49-C85F-C6EA-C6C4-563A96D34401}"/>
              </a:ext>
            </a:extLst>
          </p:cNvPr>
          <p:cNvCxnSpPr/>
          <p:nvPr userDrawn="1"/>
        </p:nvCxnSpPr>
        <p:spPr>
          <a:xfrm>
            <a:off x="533400" y="2862072"/>
            <a:ext cx="11353800" cy="0"/>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D06D754-1670-6A57-DDA5-274F2E676A6E}"/>
              </a:ext>
            </a:extLst>
          </p:cNvPr>
          <p:cNvSpPr/>
          <p:nvPr userDrawn="1"/>
        </p:nvSpPr>
        <p:spPr>
          <a:xfrm>
            <a:off x="1222901"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DAA41C9-5167-8B8A-3B67-851B6AD4D7ED}"/>
              </a:ext>
            </a:extLst>
          </p:cNvPr>
          <p:cNvSpPr/>
          <p:nvPr userDrawn="1"/>
        </p:nvSpPr>
        <p:spPr>
          <a:xfrm>
            <a:off x="5474861"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744310-59D4-FA15-9B96-117B4ADAF1BB}"/>
              </a:ext>
            </a:extLst>
          </p:cNvPr>
          <p:cNvSpPr/>
          <p:nvPr userDrawn="1"/>
        </p:nvSpPr>
        <p:spPr>
          <a:xfrm>
            <a:off x="9854837"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964E2E82-252E-3259-264D-8818FA35593F}"/>
              </a:ext>
            </a:extLst>
          </p:cNvPr>
          <p:cNvSpPr>
            <a:spLocks noGrp="1"/>
          </p:cNvSpPr>
          <p:nvPr>
            <p:ph sz="quarter" idx="12" hasCustomPrompt="1"/>
          </p:nvPr>
        </p:nvSpPr>
        <p:spPr>
          <a:xfrm>
            <a:off x="1222456" y="2469211"/>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
        <p:nvSpPr>
          <p:cNvPr id="16" name="Content Placeholder 14">
            <a:extLst>
              <a:ext uri="{FF2B5EF4-FFF2-40B4-BE49-F238E27FC236}">
                <a16:creationId xmlns:a16="http://schemas.microsoft.com/office/drawing/2014/main" id="{C476D318-8971-4AF2-1340-E1AB8AD19DC2}"/>
              </a:ext>
            </a:extLst>
          </p:cNvPr>
          <p:cNvSpPr>
            <a:spLocks noGrp="1"/>
          </p:cNvSpPr>
          <p:nvPr>
            <p:ph sz="quarter" idx="13" hasCustomPrompt="1"/>
          </p:nvPr>
        </p:nvSpPr>
        <p:spPr>
          <a:xfrm>
            <a:off x="5483560" y="2469211"/>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
        <p:nvSpPr>
          <p:cNvPr id="17" name="Content Placeholder 14">
            <a:extLst>
              <a:ext uri="{FF2B5EF4-FFF2-40B4-BE49-F238E27FC236}">
                <a16:creationId xmlns:a16="http://schemas.microsoft.com/office/drawing/2014/main" id="{D6D4BDB6-0D30-E8B6-DD01-F5E9B5F0B201}"/>
              </a:ext>
            </a:extLst>
          </p:cNvPr>
          <p:cNvSpPr>
            <a:spLocks noGrp="1"/>
          </p:cNvSpPr>
          <p:nvPr>
            <p:ph sz="quarter" idx="14" hasCustomPrompt="1"/>
          </p:nvPr>
        </p:nvSpPr>
        <p:spPr>
          <a:xfrm>
            <a:off x="9854392" y="2469211"/>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Tree>
    <p:extLst>
      <p:ext uri="{BB962C8B-B14F-4D97-AF65-F5344CB8AC3E}">
        <p14:creationId xmlns:p14="http://schemas.microsoft.com/office/powerpoint/2010/main" val="107517569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 Points w/ Circles">
    <p:spTree>
      <p:nvGrpSpPr>
        <p:cNvPr id="1" name=""/>
        <p:cNvGrpSpPr/>
        <p:nvPr/>
      </p:nvGrpSpPr>
      <p:grpSpPr>
        <a:xfrm>
          <a:off x="0" y="0"/>
          <a:ext cx="0" cy="0"/>
        </a:xfrm>
      </p:grpSpPr>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5" name="Content Placeholder 2">
            <a:extLst>
              <a:ext uri="{FF2B5EF4-FFF2-40B4-BE49-F238E27FC236}">
                <a16:creationId xmlns:a16="http://schemas.microsoft.com/office/drawing/2014/main" id="{4531390D-98A1-55C7-7CEC-6C89EC7D8717}"/>
              </a:ext>
            </a:extLst>
          </p:cNvPr>
          <p:cNvSpPr>
            <a:spLocks noGrp="1"/>
          </p:cNvSpPr>
          <p:nvPr>
            <p:ph idx="1" hasCustomPrompt="1"/>
          </p:nvPr>
        </p:nvSpPr>
        <p:spPr>
          <a:xfrm>
            <a:off x="533401" y="3995927"/>
            <a:ext cx="2209800"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06ADE49-C85F-C6EA-C6C4-563A96D34401}"/>
              </a:ext>
            </a:extLst>
          </p:cNvPr>
          <p:cNvCxnSpPr/>
          <p:nvPr userDrawn="1"/>
        </p:nvCxnSpPr>
        <p:spPr>
          <a:xfrm>
            <a:off x="533400" y="2862072"/>
            <a:ext cx="11353800" cy="0"/>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D06D754-1670-6A57-DDA5-274F2E676A6E}"/>
              </a:ext>
            </a:extLst>
          </p:cNvPr>
          <p:cNvSpPr/>
          <p:nvPr userDrawn="1"/>
        </p:nvSpPr>
        <p:spPr>
          <a:xfrm>
            <a:off x="966217"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62775DEC-DE29-4A29-6ADF-C897460E91D8}"/>
              </a:ext>
            </a:extLst>
          </p:cNvPr>
          <p:cNvSpPr>
            <a:spLocks noGrp="1"/>
          </p:cNvSpPr>
          <p:nvPr>
            <p:ph idx="10" hasCustomPrompt="1"/>
          </p:nvPr>
        </p:nvSpPr>
        <p:spPr>
          <a:xfrm>
            <a:off x="3589783" y="3995927"/>
            <a:ext cx="2209800"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3" name="Oval 2">
            <a:extLst>
              <a:ext uri="{FF2B5EF4-FFF2-40B4-BE49-F238E27FC236}">
                <a16:creationId xmlns:a16="http://schemas.microsoft.com/office/drawing/2014/main" id="{E21DDFE9-78D8-3AE7-D6ED-EC4140FE538F}"/>
              </a:ext>
            </a:extLst>
          </p:cNvPr>
          <p:cNvSpPr/>
          <p:nvPr userDrawn="1"/>
        </p:nvSpPr>
        <p:spPr>
          <a:xfrm>
            <a:off x="4022599"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4BF02D7-97D3-6924-0FF6-F986705D4D60}"/>
              </a:ext>
            </a:extLst>
          </p:cNvPr>
          <p:cNvSpPr>
            <a:spLocks noGrp="1"/>
          </p:cNvSpPr>
          <p:nvPr>
            <p:ph idx="11" hasCustomPrompt="1"/>
          </p:nvPr>
        </p:nvSpPr>
        <p:spPr>
          <a:xfrm>
            <a:off x="6646165" y="3995927"/>
            <a:ext cx="2209800"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4" name="Oval 13">
            <a:extLst>
              <a:ext uri="{FF2B5EF4-FFF2-40B4-BE49-F238E27FC236}">
                <a16:creationId xmlns:a16="http://schemas.microsoft.com/office/drawing/2014/main" id="{E789A1FD-A02E-2E55-C07D-905C54BB8582}"/>
              </a:ext>
            </a:extLst>
          </p:cNvPr>
          <p:cNvSpPr/>
          <p:nvPr userDrawn="1"/>
        </p:nvSpPr>
        <p:spPr>
          <a:xfrm>
            <a:off x="7078981"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7E0D82E-1010-4B02-0743-468EB6FEC76D}"/>
              </a:ext>
            </a:extLst>
          </p:cNvPr>
          <p:cNvSpPr>
            <a:spLocks noGrp="1"/>
          </p:cNvSpPr>
          <p:nvPr>
            <p:ph idx="12" hasCustomPrompt="1"/>
          </p:nvPr>
        </p:nvSpPr>
        <p:spPr>
          <a:xfrm>
            <a:off x="9677401" y="3995927"/>
            <a:ext cx="2209800"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6" name="Oval 15">
            <a:extLst>
              <a:ext uri="{FF2B5EF4-FFF2-40B4-BE49-F238E27FC236}">
                <a16:creationId xmlns:a16="http://schemas.microsoft.com/office/drawing/2014/main" id="{F99F7F41-5F4F-4DA7-4B52-8BEA84205C6E}"/>
              </a:ext>
            </a:extLst>
          </p:cNvPr>
          <p:cNvSpPr/>
          <p:nvPr userDrawn="1"/>
        </p:nvSpPr>
        <p:spPr>
          <a:xfrm>
            <a:off x="10110217"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4">
            <a:extLst>
              <a:ext uri="{FF2B5EF4-FFF2-40B4-BE49-F238E27FC236}">
                <a16:creationId xmlns:a16="http://schemas.microsoft.com/office/drawing/2014/main" id="{F520B13B-A48A-20E4-5EF0-DCE7FC089A77}"/>
              </a:ext>
            </a:extLst>
          </p:cNvPr>
          <p:cNvSpPr>
            <a:spLocks noGrp="1"/>
          </p:cNvSpPr>
          <p:nvPr>
            <p:ph sz="quarter" idx="13" hasCustomPrompt="1"/>
          </p:nvPr>
        </p:nvSpPr>
        <p:spPr>
          <a:xfrm>
            <a:off x="965772" y="2455335"/>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
        <p:nvSpPr>
          <p:cNvPr id="18" name="Content Placeholder 14">
            <a:extLst>
              <a:ext uri="{FF2B5EF4-FFF2-40B4-BE49-F238E27FC236}">
                <a16:creationId xmlns:a16="http://schemas.microsoft.com/office/drawing/2014/main" id="{E7D9194D-9646-F232-90EC-0CF56CAE3632}"/>
              </a:ext>
            </a:extLst>
          </p:cNvPr>
          <p:cNvSpPr>
            <a:spLocks noGrp="1"/>
          </p:cNvSpPr>
          <p:nvPr>
            <p:ph sz="quarter" idx="14" hasCustomPrompt="1"/>
          </p:nvPr>
        </p:nvSpPr>
        <p:spPr>
          <a:xfrm>
            <a:off x="4019868" y="2455335"/>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
        <p:nvSpPr>
          <p:cNvPr id="19" name="Content Placeholder 14">
            <a:extLst>
              <a:ext uri="{FF2B5EF4-FFF2-40B4-BE49-F238E27FC236}">
                <a16:creationId xmlns:a16="http://schemas.microsoft.com/office/drawing/2014/main" id="{4004DA15-E536-3ED6-5446-3A2449BE0CD1}"/>
              </a:ext>
            </a:extLst>
          </p:cNvPr>
          <p:cNvSpPr>
            <a:spLocks noGrp="1"/>
          </p:cNvSpPr>
          <p:nvPr>
            <p:ph sz="quarter" idx="15" hasCustomPrompt="1"/>
          </p:nvPr>
        </p:nvSpPr>
        <p:spPr>
          <a:xfrm>
            <a:off x="7083108" y="2455335"/>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
        <p:nvSpPr>
          <p:cNvPr id="20" name="Content Placeholder 14">
            <a:extLst>
              <a:ext uri="{FF2B5EF4-FFF2-40B4-BE49-F238E27FC236}">
                <a16:creationId xmlns:a16="http://schemas.microsoft.com/office/drawing/2014/main" id="{28BF9F57-AB61-81E1-51DA-A0299470C234}"/>
              </a:ext>
            </a:extLst>
          </p:cNvPr>
          <p:cNvSpPr>
            <a:spLocks noGrp="1"/>
          </p:cNvSpPr>
          <p:nvPr>
            <p:ph sz="quarter" idx="16" hasCustomPrompt="1"/>
          </p:nvPr>
        </p:nvSpPr>
        <p:spPr>
          <a:xfrm>
            <a:off x="10109772" y="2455335"/>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Tree>
    <p:extLst>
      <p:ext uri="{BB962C8B-B14F-4D97-AF65-F5344CB8AC3E}">
        <p14:creationId xmlns:p14="http://schemas.microsoft.com/office/powerpoint/2010/main" val="142959094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 Points w/ Circles">
    <p:spTree>
      <p:nvGrpSpPr>
        <p:cNvPr id="1" name=""/>
        <p:cNvGrpSpPr/>
        <p:nvPr/>
      </p:nvGrpSpPr>
      <p:grpSpPr>
        <a:xfrm>
          <a:off x="0" y="0"/>
          <a:ext cx="0" cy="0"/>
        </a:xfrm>
      </p:grpSpPr>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5" name="Content Placeholder 2">
            <a:extLst>
              <a:ext uri="{FF2B5EF4-FFF2-40B4-BE49-F238E27FC236}">
                <a16:creationId xmlns:a16="http://schemas.microsoft.com/office/drawing/2014/main" id="{4531390D-98A1-55C7-7CEC-6C89EC7D8717}"/>
              </a:ext>
            </a:extLst>
          </p:cNvPr>
          <p:cNvSpPr>
            <a:spLocks noGrp="1"/>
          </p:cNvSpPr>
          <p:nvPr>
            <p:ph idx="1" hasCustomPrompt="1"/>
          </p:nvPr>
        </p:nvSpPr>
        <p:spPr>
          <a:xfrm>
            <a:off x="533401" y="3995927"/>
            <a:ext cx="2209800"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06ADE49-C85F-C6EA-C6C4-563A96D34401}"/>
              </a:ext>
            </a:extLst>
          </p:cNvPr>
          <p:cNvCxnSpPr/>
          <p:nvPr userDrawn="1"/>
        </p:nvCxnSpPr>
        <p:spPr>
          <a:xfrm>
            <a:off x="533400" y="2862072"/>
            <a:ext cx="11353800" cy="0"/>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D06D754-1670-6A57-DDA5-274F2E676A6E}"/>
              </a:ext>
            </a:extLst>
          </p:cNvPr>
          <p:cNvSpPr/>
          <p:nvPr userDrawn="1"/>
        </p:nvSpPr>
        <p:spPr>
          <a:xfrm>
            <a:off x="966217"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676DF69-973D-8B48-747B-C9BC4ACA3F44}"/>
              </a:ext>
            </a:extLst>
          </p:cNvPr>
          <p:cNvSpPr>
            <a:spLocks noGrp="1"/>
          </p:cNvSpPr>
          <p:nvPr>
            <p:ph idx="10" hasCustomPrompt="1"/>
          </p:nvPr>
        </p:nvSpPr>
        <p:spPr>
          <a:xfrm>
            <a:off x="2828545" y="3995927"/>
            <a:ext cx="2209800"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Oval 7">
            <a:extLst>
              <a:ext uri="{FF2B5EF4-FFF2-40B4-BE49-F238E27FC236}">
                <a16:creationId xmlns:a16="http://schemas.microsoft.com/office/drawing/2014/main" id="{A5125BFC-732B-9AFD-308F-13046628924E}"/>
              </a:ext>
            </a:extLst>
          </p:cNvPr>
          <p:cNvSpPr/>
          <p:nvPr userDrawn="1"/>
        </p:nvSpPr>
        <p:spPr>
          <a:xfrm>
            <a:off x="3261361"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C710BE9E-8003-8347-0159-6A468C80167C}"/>
              </a:ext>
            </a:extLst>
          </p:cNvPr>
          <p:cNvSpPr>
            <a:spLocks noGrp="1"/>
          </p:cNvSpPr>
          <p:nvPr>
            <p:ph idx="11" hasCustomPrompt="1"/>
          </p:nvPr>
        </p:nvSpPr>
        <p:spPr>
          <a:xfrm>
            <a:off x="5123689" y="3995927"/>
            <a:ext cx="2182368"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3" name="Oval 12">
            <a:extLst>
              <a:ext uri="{FF2B5EF4-FFF2-40B4-BE49-F238E27FC236}">
                <a16:creationId xmlns:a16="http://schemas.microsoft.com/office/drawing/2014/main" id="{44C6C370-76AA-512B-0725-A371A5D998CD}"/>
              </a:ext>
            </a:extLst>
          </p:cNvPr>
          <p:cNvSpPr/>
          <p:nvPr userDrawn="1"/>
        </p:nvSpPr>
        <p:spPr>
          <a:xfrm>
            <a:off x="5529073"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35EB2069-3FAC-99FC-6944-3B117F8F4A0E}"/>
              </a:ext>
            </a:extLst>
          </p:cNvPr>
          <p:cNvSpPr>
            <a:spLocks noGrp="1"/>
          </p:cNvSpPr>
          <p:nvPr>
            <p:ph idx="12" hasCustomPrompt="1"/>
          </p:nvPr>
        </p:nvSpPr>
        <p:spPr>
          <a:xfrm>
            <a:off x="7382256" y="3995927"/>
            <a:ext cx="2209800"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8" name="Oval 17">
            <a:extLst>
              <a:ext uri="{FF2B5EF4-FFF2-40B4-BE49-F238E27FC236}">
                <a16:creationId xmlns:a16="http://schemas.microsoft.com/office/drawing/2014/main" id="{5D3A2EE7-7142-79D0-0C37-15A457EB9BA7}"/>
              </a:ext>
            </a:extLst>
          </p:cNvPr>
          <p:cNvSpPr/>
          <p:nvPr userDrawn="1"/>
        </p:nvSpPr>
        <p:spPr>
          <a:xfrm>
            <a:off x="7815072"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A77D25D4-859B-30DF-61A5-EAA06759B40B}"/>
              </a:ext>
            </a:extLst>
          </p:cNvPr>
          <p:cNvSpPr>
            <a:spLocks noGrp="1"/>
          </p:cNvSpPr>
          <p:nvPr>
            <p:ph idx="13" hasCustomPrompt="1"/>
          </p:nvPr>
        </p:nvSpPr>
        <p:spPr>
          <a:xfrm>
            <a:off x="9677400" y="3995927"/>
            <a:ext cx="2209800" cy="1985772"/>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20" name="Oval 19">
            <a:extLst>
              <a:ext uri="{FF2B5EF4-FFF2-40B4-BE49-F238E27FC236}">
                <a16:creationId xmlns:a16="http://schemas.microsoft.com/office/drawing/2014/main" id="{37F45FB1-B96B-A059-14C2-B37A1D402AD4}"/>
              </a:ext>
            </a:extLst>
          </p:cNvPr>
          <p:cNvSpPr/>
          <p:nvPr userDrawn="1"/>
        </p:nvSpPr>
        <p:spPr>
          <a:xfrm>
            <a:off x="10110216" y="2189988"/>
            <a:ext cx="1344168" cy="1344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4">
            <a:extLst>
              <a:ext uri="{FF2B5EF4-FFF2-40B4-BE49-F238E27FC236}">
                <a16:creationId xmlns:a16="http://schemas.microsoft.com/office/drawing/2014/main" id="{D207B740-9202-F7F8-1F90-5154D980BEB5}"/>
              </a:ext>
            </a:extLst>
          </p:cNvPr>
          <p:cNvSpPr>
            <a:spLocks noGrp="1"/>
          </p:cNvSpPr>
          <p:nvPr>
            <p:ph sz="quarter" idx="14" hasCustomPrompt="1"/>
          </p:nvPr>
        </p:nvSpPr>
        <p:spPr>
          <a:xfrm>
            <a:off x="965772" y="2455335"/>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
        <p:nvSpPr>
          <p:cNvPr id="22" name="Content Placeholder 14">
            <a:extLst>
              <a:ext uri="{FF2B5EF4-FFF2-40B4-BE49-F238E27FC236}">
                <a16:creationId xmlns:a16="http://schemas.microsoft.com/office/drawing/2014/main" id="{650251CE-3DE9-D880-D3D7-69995535790A}"/>
              </a:ext>
            </a:extLst>
          </p:cNvPr>
          <p:cNvSpPr>
            <a:spLocks noGrp="1"/>
          </p:cNvSpPr>
          <p:nvPr>
            <p:ph sz="quarter" idx="15" hasCustomPrompt="1"/>
          </p:nvPr>
        </p:nvSpPr>
        <p:spPr>
          <a:xfrm>
            <a:off x="3260916" y="2455335"/>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
        <p:nvSpPr>
          <p:cNvPr id="23" name="Content Placeholder 14">
            <a:extLst>
              <a:ext uri="{FF2B5EF4-FFF2-40B4-BE49-F238E27FC236}">
                <a16:creationId xmlns:a16="http://schemas.microsoft.com/office/drawing/2014/main" id="{A29021B0-0551-1802-CD19-DCFB3F9971C2}"/>
              </a:ext>
            </a:extLst>
          </p:cNvPr>
          <p:cNvSpPr>
            <a:spLocks noGrp="1"/>
          </p:cNvSpPr>
          <p:nvPr>
            <p:ph sz="quarter" idx="16" hasCustomPrompt="1"/>
          </p:nvPr>
        </p:nvSpPr>
        <p:spPr>
          <a:xfrm>
            <a:off x="5528628" y="2455335"/>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
        <p:nvSpPr>
          <p:cNvPr id="24" name="Content Placeholder 14">
            <a:extLst>
              <a:ext uri="{FF2B5EF4-FFF2-40B4-BE49-F238E27FC236}">
                <a16:creationId xmlns:a16="http://schemas.microsoft.com/office/drawing/2014/main" id="{81C8E7AC-5593-A0A6-76F4-489583D59EEB}"/>
              </a:ext>
            </a:extLst>
          </p:cNvPr>
          <p:cNvSpPr>
            <a:spLocks noGrp="1"/>
          </p:cNvSpPr>
          <p:nvPr>
            <p:ph sz="quarter" idx="17" hasCustomPrompt="1"/>
          </p:nvPr>
        </p:nvSpPr>
        <p:spPr>
          <a:xfrm>
            <a:off x="7814628" y="2455335"/>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
        <p:nvSpPr>
          <p:cNvPr id="25" name="Content Placeholder 14">
            <a:extLst>
              <a:ext uri="{FF2B5EF4-FFF2-40B4-BE49-F238E27FC236}">
                <a16:creationId xmlns:a16="http://schemas.microsoft.com/office/drawing/2014/main" id="{6445CAEA-D1BA-0660-E5AC-ACDDF4739676}"/>
              </a:ext>
            </a:extLst>
          </p:cNvPr>
          <p:cNvSpPr>
            <a:spLocks noGrp="1"/>
          </p:cNvSpPr>
          <p:nvPr>
            <p:ph sz="quarter" idx="18" hasCustomPrompt="1"/>
          </p:nvPr>
        </p:nvSpPr>
        <p:spPr>
          <a:xfrm>
            <a:off x="10109772" y="2455335"/>
            <a:ext cx="1344613" cy="813473"/>
          </a:xfrm>
          <a:prstGeom prst="rect">
            <a:avLst/>
          </a:prstGeom>
          <a:ln>
            <a:noFill/>
          </a:ln>
        </p:spPr>
        <p:txBody>
          <a:bodyPr/>
          <a:lstStyle>
            <a:lvl1pPr marL="0" indent="0" algn="ctr">
              <a:buFontTx/>
              <a:buNone/>
              <a:defRPr sz="5000" b="1">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a:t>
            </a:r>
          </a:p>
        </p:txBody>
      </p:sp>
    </p:spTree>
    <p:extLst>
      <p:ext uri="{BB962C8B-B14F-4D97-AF65-F5344CB8AC3E}">
        <p14:creationId xmlns:p14="http://schemas.microsoft.com/office/powerpoint/2010/main" val="354791283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 Columns - Rectangles">
    <p:spTree>
      <p:nvGrpSpPr>
        <p:cNvPr id="1" name=""/>
        <p:cNvGrpSpPr/>
        <p:nvPr/>
      </p:nvGrpSpPr>
      <p:grpSpPr>
        <a:xfrm>
          <a:off x="0" y="0"/>
          <a:ext cx="0" cy="0"/>
        </a:xfrm>
      </p:grpSpPr>
      <p:sp>
        <p:nvSpPr>
          <p:cNvPr id="2" name="Rectangle 1">
            <a:extLst>
              <a:ext uri="{FF2B5EF4-FFF2-40B4-BE49-F238E27FC236}">
                <a16:creationId xmlns:a16="http://schemas.microsoft.com/office/drawing/2014/main" id="{C60CECBA-1C7F-2DA1-E591-24DE70B07AD5}"/>
              </a:ext>
            </a:extLst>
          </p:cNvPr>
          <p:cNvSpPr/>
          <p:nvPr userDrawn="1"/>
        </p:nvSpPr>
        <p:spPr>
          <a:xfrm>
            <a:off x="313945" y="2121408"/>
            <a:ext cx="5782056" cy="386029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D569ED-40FD-5F30-6B8F-D516251AD9CC}"/>
              </a:ext>
            </a:extLst>
          </p:cNvPr>
          <p:cNvSpPr/>
          <p:nvPr userDrawn="1"/>
        </p:nvSpPr>
        <p:spPr>
          <a:xfrm>
            <a:off x="6097786" y="2121408"/>
            <a:ext cx="5782056" cy="386029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390464F-7A2E-EB7A-AC86-ED5E676DFB23}"/>
              </a:ext>
            </a:extLst>
          </p:cNvPr>
          <p:cNvSpPr>
            <a:spLocks noGrp="1"/>
          </p:cNvSpPr>
          <p:nvPr>
            <p:ph idx="10" hasCustomPrompt="1"/>
          </p:nvPr>
        </p:nvSpPr>
        <p:spPr>
          <a:xfrm>
            <a:off x="6464808" y="3320034"/>
            <a:ext cx="5065776" cy="2367534"/>
          </a:xfrm>
          <a:prstGeom prst="rect">
            <a:avLst/>
          </a:prstGeom>
        </p:spPr>
        <p:txBody>
          <a:bodyPr/>
          <a:lstStyle>
            <a:lvl1pPr marL="6350" indent="0" algn="ctr">
              <a:lnSpc>
                <a:spcPct val="100000"/>
              </a:lnSpc>
              <a:buSzTx/>
              <a:buFontTx/>
              <a:buNone/>
              <a:defRPr sz="24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14" name="Content Placeholder 2">
            <a:extLst>
              <a:ext uri="{FF2B5EF4-FFF2-40B4-BE49-F238E27FC236}">
                <a16:creationId xmlns:a16="http://schemas.microsoft.com/office/drawing/2014/main" id="{71B0A619-2BCE-A08C-AC6B-0901DBC4AAF7}"/>
              </a:ext>
            </a:extLst>
          </p:cNvPr>
          <p:cNvSpPr>
            <a:spLocks noGrp="1"/>
          </p:cNvSpPr>
          <p:nvPr>
            <p:ph idx="11" hasCustomPrompt="1"/>
          </p:nvPr>
        </p:nvSpPr>
        <p:spPr>
          <a:xfrm>
            <a:off x="649224" y="3320034"/>
            <a:ext cx="5065776" cy="2367534"/>
          </a:xfrm>
          <a:prstGeom prst="rect">
            <a:avLst/>
          </a:prstGeom>
        </p:spPr>
        <p:txBody>
          <a:bodyPr/>
          <a:lstStyle>
            <a:lvl1pPr marL="6350" indent="0" algn="ctr">
              <a:lnSpc>
                <a:spcPct val="100000"/>
              </a:lnSpc>
              <a:buSzTx/>
              <a:buFontTx/>
              <a:buNone/>
              <a:defRPr sz="24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18" name="Text Placeholder 17">
            <a:extLst>
              <a:ext uri="{FF2B5EF4-FFF2-40B4-BE49-F238E27FC236}">
                <a16:creationId xmlns:a16="http://schemas.microsoft.com/office/drawing/2014/main" id="{5EBDE78F-6596-EAD1-449F-BFB04F35971F}"/>
              </a:ext>
            </a:extLst>
          </p:cNvPr>
          <p:cNvSpPr>
            <a:spLocks noGrp="1"/>
          </p:cNvSpPr>
          <p:nvPr>
            <p:ph type="body" sz="quarter" idx="12" hasCustomPrompt="1"/>
          </p:nvPr>
        </p:nvSpPr>
        <p:spPr>
          <a:xfrm>
            <a:off x="432816" y="1398524"/>
            <a:ext cx="11447026" cy="545640"/>
          </a:xfrm>
          <a:prstGeom prst="rect">
            <a:avLst/>
          </a:prstGeom>
        </p:spPr>
        <p:txBody>
          <a:bodyPr/>
          <a:lstStyle>
            <a:lvl1pPr marL="0" indent="0">
              <a:buNone/>
              <a:defRPr sz="2600" b="1"/>
            </a:lvl1pPr>
          </a:lstStyle>
          <a:p>
            <a:pPr lvl="0"/>
            <a:r>
              <a:rPr lang="en-US"/>
              <a:t>Click to edit main text</a:t>
            </a:r>
          </a:p>
        </p:txBody>
      </p:sp>
      <p:pic>
        <p:nvPicPr>
          <p:cNvPr id="19" name="Graphic 18">
            <a:extLst>
              <a:ext uri="{FF2B5EF4-FFF2-40B4-BE49-F238E27FC236}">
                <a16:creationId xmlns:a16="http://schemas.microsoft.com/office/drawing/2014/main" id="{A131A9DD-69E7-35E9-88AE-040EE8B1D2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34539" y="2433872"/>
            <a:ext cx="540869" cy="540869"/>
          </a:xfrm>
          <a:prstGeom prst="rect">
            <a:avLst/>
          </a:prstGeom>
        </p:spPr>
      </p:pic>
      <p:pic>
        <p:nvPicPr>
          <p:cNvPr id="20" name="Graphic 19">
            <a:extLst>
              <a:ext uri="{FF2B5EF4-FFF2-40B4-BE49-F238E27FC236}">
                <a16:creationId xmlns:a16="http://schemas.microsoft.com/office/drawing/2014/main" id="{0691C9F2-164B-6167-4C1E-497BD75EEB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8380" y="2433872"/>
            <a:ext cx="540869" cy="540869"/>
          </a:xfrm>
          <a:prstGeom prst="rect">
            <a:avLst/>
          </a:prstGeom>
        </p:spPr>
      </p:pic>
    </p:spTree>
    <p:extLst>
      <p:ext uri="{BB962C8B-B14F-4D97-AF65-F5344CB8AC3E}">
        <p14:creationId xmlns:p14="http://schemas.microsoft.com/office/powerpoint/2010/main" val="161613533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Disclosure">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2002816"/>
            <a:ext cx="11492266" cy="545640"/>
          </a:xfrm>
          <a:prstGeom prst="rect">
            <a:avLst/>
          </a:prstGeom>
        </p:spPr>
        <p:txBody>
          <a:bodyPr/>
          <a:lstStyle>
            <a:lvl1pPr>
              <a:defRPr sz="3600" b="0">
                <a:solidFill>
                  <a:schemeClr val="accent1"/>
                </a:solidFill>
              </a:defRPr>
            </a:lvl1pPr>
          </a:lstStyle>
          <a:p>
            <a:r>
              <a:rPr lang="en-US"/>
              <a:t>DISCLOSURE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394932" y="3152503"/>
            <a:ext cx="11492267" cy="2855106"/>
          </a:xfrm>
          <a:prstGeom prst="rect">
            <a:avLst/>
          </a:prstGeom>
        </p:spPr>
        <p:txBody>
          <a:bodyPr/>
          <a:lstStyle>
            <a:lvl1pPr marL="6350" indent="0">
              <a:lnSpc>
                <a:spcPct val="100000"/>
              </a:lnSpc>
              <a:buSzTx/>
              <a:buFontTx/>
              <a:buNone/>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disclosure text</a:t>
            </a:r>
          </a:p>
        </p:txBody>
      </p:sp>
      <p:cxnSp>
        <p:nvCxnSpPr>
          <p:cNvPr id="5" name="Straight Connector 4">
            <a:extLst>
              <a:ext uri="{FF2B5EF4-FFF2-40B4-BE49-F238E27FC236}">
                <a16:creationId xmlns:a16="http://schemas.microsoft.com/office/drawing/2014/main" id="{98E616FC-F808-38FF-24A0-FC8F9A5A45EF}"/>
              </a:ext>
            </a:extLst>
          </p:cNvPr>
          <p:cNvCxnSpPr/>
          <p:nvPr userDrawn="1"/>
        </p:nvCxnSpPr>
        <p:spPr>
          <a:xfrm>
            <a:off x="394931" y="2838995"/>
            <a:ext cx="11492267" cy="0"/>
          </a:xfrm>
          <a:prstGeom prst="line">
            <a:avLst/>
          </a:prstGeom>
          <a:ln w="19050">
            <a:solidFill>
              <a:srgbClr val="0071C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8261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 Columns - Rectangles">
    <p:spTree>
      <p:nvGrpSpPr>
        <p:cNvPr id="1" name=""/>
        <p:cNvGrpSpPr/>
        <p:nvPr/>
      </p:nvGrpSpPr>
      <p:grpSpPr>
        <a:xfrm>
          <a:off x="0" y="0"/>
          <a:ext cx="0" cy="0"/>
        </a:xfrm>
      </p:grpSpPr>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5EBDE78F-6596-EAD1-449F-BFB04F35971F}"/>
              </a:ext>
            </a:extLst>
          </p:cNvPr>
          <p:cNvSpPr>
            <a:spLocks noGrp="1"/>
          </p:cNvSpPr>
          <p:nvPr>
            <p:ph type="body" sz="quarter" idx="12" hasCustomPrompt="1"/>
          </p:nvPr>
        </p:nvSpPr>
        <p:spPr>
          <a:xfrm>
            <a:off x="432816" y="1389380"/>
            <a:ext cx="11454384" cy="545640"/>
          </a:xfrm>
          <a:prstGeom prst="rect">
            <a:avLst/>
          </a:prstGeom>
        </p:spPr>
        <p:txBody>
          <a:bodyPr/>
          <a:lstStyle>
            <a:lvl1pPr marL="0" indent="0">
              <a:buNone/>
              <a:defRPr sz="2600" b="1"/>
            </a:lvl1pPr>
          </a:lstStyle>
          <a:p>
            <a:pPr lvl="0"/>
            <a:r>
              <a:rPr lang="en-US"/>
              <a:t>Click to edit main text</a:t>
            </a:r>
          </a:p>
        </p:txBody>
      </p:sp>
      <p:sp>
        <p:nvSpPr>
          <p:cNvPr id="3" name="Rectangle 2">
            <a:extLst>
              <a:ext uri="{FF2B5EF4-FFF2-40B4-BE49-F238E27FC236}">
                <a16:creationId xmlns:a16="http://schemas.microsoft.com/office/drawing/2014/main" id="{65B107BB-87BF-DE38-E26C-700D7EB587E4}"/>
              </a:ext>
            </a:extLst>
          </p:cNvPr>
          <p:cNvSpPr/>
          <p:nvPr userDrawn="1"/>
        </p:nvSpPr>
        <p:spPr>
          <a:xfrm>
            <a:off x="313944" y="2026460"/>
            <a:ext cx="3852093" cy="395524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A9052B-931B-C9D4-CCBC-6F01BE652E28}"/>
              </a:ext>
            </a:extLst>
          </p:cNvPr>
          <p:cNvSpPr/>
          <p:nvPr userDrawn="1"/>
        </p:nvSpPr>
        <p:spPr>
          <a:xfrm>
            <a:off x="4162328" y="2026460"/>
            <a:ext cx="3852093" cy="395524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63D53A-BFA2-138A-301B-7CF142427FA6}"/>
              </a:ext>
            </a:extLst>
          </p:cNvPr>
          <p:cNvSpPr/>
          <p:nvPr userDrawn="1"/>
        </p:nvSpPr>
        <p:spPr>
          <a:xfrm>
            <a:off x="8014421" y="2026460"/>
            <a:ext cx="3872779" cy="395524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9E1E249-365A-86EA-5D65-E07F8636A172}"/>
              </a:ext>
            </a:extLst>
          </p:cNvPr>
          <p:cNvSpPr>
            <a:spLocks noGrp="1"/>
          </p:cNvSpPr>
          <p:nvPr>
            <p:ph idx="1" hasCustomPrompt="1"/>
          </p:nvPr>
        </p:nvSpPr>
        <p:spPr>
          <a:xfrm>
            <a:off x="529272" y="3320034"/>
            <a:ext cx="3393504" cy="2367534"/>
          </a:xfrm>
          <a:prstGeom prst="rect">
            <a:avLst/>
          </a:prstGeom>
        </p:spPr>
        <p:txBody>
          <a:bodyPr/>
          <a:lstStyle>
            <a:lvl1pPr marL="6350" indent="0" algn="ctr">
              <a:lnSpc>
                <a:spcPct val="100000"/>
              </a:lnSpc>
              <a:buSzTx/>
              <a:buFontTx/>
              <a:buNone/>
              <a:defRPr sz="24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9" name="Content Placeholder 2">
            <a:extLst>
              <a:ext uri="{FF2B5EF4-FFF2-40B4-BE49-F238E27FC236}">
                <a16:creationId xmlns:a16="http://schemas.microsoft.com/office/drawing/2014/main" id="{40DBFF12-BD80-05D8-6E1B-D5F6226F65B6}"/>
              </a:ext>
            </a:extLst>
          </p:cNvPr>
          <p:cNvSpPr>
            <a:spLocks noGrp="1"/>
          </p:cNvSpPr>
          <p:nvPr>
            <p:ph idx="10" hasCustomPrompt="1"/>
          </p:nvPr>
        </p:nvSpPr>
        <p:spPr>
          <a:xfrm>
            <a:off x="4388040" y="3320034"/>
            <a:ext cx="3393504" cy="2367534"/>
          </a:xfrm>
          <a:prstGeom prst="rect">
            <a:avLst/>
          </a:prstGeom>
        </p:spPr>
        <p:txBody>
          <a:bodyPr/>
          <a:lstStyle>
            <a:lvl1pPr marL="6350" indent="0" algn="ctr">
              <a:lnSpc>
                <a:spcPct val="100000"/>
              </a:lnSpc>
              <a:buSzTx/>
              <a:buFontTx/>
              <a:buNone/>
              <a:defRPr sz="24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10" name="Content Placeholder 2">
            <a:extLst>
              <a:ext uri="{FF2B5EF4-FFF2-40B4-BE49-F238E27FC236}">
                <a16:creationId xmlns:a16="http://schemas.microsoft.com/office/drawing/2014/main" id="{F21E1F8C-516E-989B-BDD4-1AA076FB02B5}"/>
              </a:ext>
            </a:extLst>
          </p:cNvPr>
          <p:cNvSpPr>
            <a:spLocks noGrp="1"/>
          </p:cNvSpPr>
          <p:nvPr>
            <p:ph idx="11" hasCustomPrompt="1"/>
          </p:nvPr>
        </p:nvSpPr>
        <p:spPr>
          <a:xfrm>
            <a:off x="8255952" y="3320034"/>
            <a:ext cx="3393504" cy="2367534"/>
          </a:xfrm>
          <a:prstGeom prst="rect">
            <a:avLst/>
          </a:prstGeom>
        </p:spPr>
        <p:txBody>
          <a:bodyPr/>
          <a:lstStyle>
            <a:lvl1pPr marL="6350" indent="0" algn="ctr">
              <a:lnSpc>
                <a:spcPct val="100000"/>
              </a:lnSpc>
              <a:buSzTx/>
              <a:buFontTx/>
              <a:buNone/>
              <a:defRPr sz="24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pic>
        <p:nvPicPr>
          <p:cNvPr id="17" name="Graphic 16">
            <a:extLst>
              <a:ext uri="{FF2B5EF4-FFF2-40B4-BE49-F238E27FC236}">
                <a16:creationId xmlns:a16="http://schemas.microsoft.com/office/drawing/2014/main" id="{99137234-ACF3-EAB2-D37B-055672716A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69556" y="2433872"/>
            <a:ext cx="540869" cy="540869"/>
          </a:xfrm>
          <a:prstGeom prst="rect">
            <a:avLst/>
          </a:prstGeom>
        </p:spPr>
      </p:pic>
      <p:pic>
        <p:nvPicPr>
          <p:cNvPr id="21" name="Graphic 20">
            <a:extLst>
              <a:ext uri="{FF2B5EF4-FFF2-40B4-BE49-F238E27FC236}">
                <a16:creationId xmlns:a16="http://schemas.microsoft.com/office/drawing/2014/main" id="{6652EF3E-F097-42AB-06BC-BF8118DDB4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17940" y="2433872"/>
            <a:ext cx="540869" cy="540869"/>
          </a:xfrm>
          <a:prstGeom prst="rect">
            <a:avLst/>
          </a:prstGeom>
        </p:spPr>
      </p:pic>
      <p:pic>
        <p:nvPicPr>
          <p:cNvPr id="22" name="Graphic 21">
            <a:extLst>
              <a:ext uri="{FF2B5EF4-FFF2-40B4-BE49-F238E27FC236}">
                <a16:creationId xmlns:a16="http://schemas.microsoft.com/office/drawing/2014/main" id="{ABD19B04-ABB2-5E0D-2EB8-ECBD03FF45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80376" y="2433872"/>
            <a:ext cx="540869" cy="540869"/>
          </a:xfrm>
          <a:prstGeom prst="rect">
            <a:avLst/>
          </a:prstGeom>
        </p:spPr>
      </p:pic>
    </p:spTree>
    <p:extLst>
      <p:ext uri="{BB962C8B-B14F-4D97-AF65-F5344CB8AC3E}">
        <p14:creationId xmlns:p14="http://schemas.microsoft.com/office/powerpoint/2010/main" val="43447863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Dark + 2 Light Columns ">
    <p:spTree>
      <p:nvGrpSpPr>
        <p:cNvPr id="1" name=""/>
        <p:cNvGrpSpPr/>
        <p:nvPr/>
      </p:nvGrpSpPr>
      <p:grpSpPr>
        <a:xfrm>
          <a:off x="0" y="0"/>
          <a:ext cx="0" cy="0"/>
        </a:xfrm>
      </p:grpSpPr>
      <p:sp>
        <p:nvSpPr>
          <p:cNvPr id="11" name="Rectangle 10">
            <a:extLst>
              <a:ext uri="{FF2B5EF4-FFF2-40B4-BE49-F238E27FC236}">
                <a16:creationId xmlns:a16="http://schemas.microsoft.com/office/drawing/2014/main" id="{50CD535B-7EAE-7829-F935-CFAC39DD3A1E}"/>
              </a:ext>
            </a:extLst>
          </p:cNvPr>
          <p:cNvSpPr/>
          <p:nvPr userDrawn="1"/>
        </p:nvSpPr>
        <p:spPr>
          <a:xfrm>
            <a:off x="5111496" y="1554480"/>
            <a:ext cx="3364991" cy="442722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203D57-02FE-93B4-781C-BABB976923F9}"/>
              </a:ext>
            </a:extLst>
          </p:cNvPr>
          <p:cNvSpPr/>
          <p:nvPr userDrawn="1"/>
        </p:nvSpPr>
        <p:spPr>
          <a:xfrm>
            <a:off x="8485197" y="1554480"/>
            <a:ext cx="3410712" cy="442722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5B107BB-87BF-DE38-E26C-700D7EB587E4}"/>
              </a:ext>
            </a:extLst>
          </p:cNvPr>
          <p:cNvSpPr/>
          <p:nvPr userDrawn="1"/>
        </p:nvSpPr>
        <p:spPr>
          <a:xfrm>
            <a:off x="313944" y="1554480"/>
            <a:ext cx="4797552" cy="44272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9E1E249-365A-86EA-5D65-E07F8636A172}"/>
              </a:ext>
            </a:extLst>
          </p:cNvPr>
          <p:cNvSpPr>
            <a:spLocks noGrp="1"/>
          </p:cNvSpPr>
          <p:nvPr>
            <p:ph idx="1" hasCustomPrompt="1"/>
          </p:nvPr>
        </p:nvSpPr>
        <p:spPr>
          <a:xfrm>
            <a:off x="428688" y="3324987"/>
            <a:ext cx="3969576" cy="2367534"/>
          </a:xfrm>
          <a:prstGeom prst="rect">
            <a:avLst/>
          </a:prstGeom>
        </p:spPr>
        <p:txBody>
          <a:bodyPr/>
          <a:lstStyle>
            <a:lvl1pPr marL="6350" indent="0" algn="l">
              <a:lnSpc>
                <a:spcPct val="100000"/>
              </a:lnSpc>
              <a:buSzTx/>
              <a:buFontTx/>
              <a:buNone/>
              <a:defRPr sz="2600" b="1">
                <a:solidFill>
                  <a:schemeClr val="bg1"/>
                </a:solidFill>
              </a:defRPr>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4" name="Content Placeholder 2">
            <a:extLst>
              <a:ext uri="{FF2B5EF4-FFF2-40B4-BE49-F238E27FC236}">
                <a16:creationId xmlns:a16="http://schemas.microsoft.com/office/drawing/2014/main" id="{E5532C70-57A5-39BF-0F43-5F83F82048DC}"/>
              </a:ext>
            </a:extLst>
          </p:cNvPr>
          <p:cNvSpPr>
            <a:spLocks noGrp="1"/>
          </p:cNvSpPr>
          <p:nvPr>
            <p:ph idx="11" hasCustomPrompt="1"/>
          </p:nvPr>
        </p:nvSpPr>
        <p:spPr>
          <a:xfrm>
            <a:off x="5613037" y="3320034"/>
            <a:ext cx="2361908" cy="2266950"/>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pic>
        <p:nvPicPr>
          <p:cNvPr id="15" name="Graphic 14">
            <a:extLst>
              <a:ext uri="{FF2B5EF4-FFF2-40B4-BE49-F238E27FC236}">
                <a16:creationId xmlns:a16="http://schemas.microsoft.com/office/drawing/2014/main" id="{3FCD3075-11D5-F44E-FEAA-C8E7C50518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31392" y="2433872"/>
            <a:ext cx="540869" cy="540869"/>
          </a:xfrm>
          <a:prstGeom prst="rect">
            <a:avLst/>
          </a:prstGeom>
        </p:spPr>
      </p:pic>
      <p:sp>
        <p:nvSpPr>
          <p:cNvPr id="16" name="Content Placeholder 2">
            <a:extLst>
              <a:ext uri="{FF2B5EF4-FFF2-40B4-BE49-F238E27FC236}">
                <a16:creationId xmlns:a16="http://schemas.microsoft.com/office/drawing/2014/main" id="{43003E95-8C95-960A-F1C3-B08255634947}"/>
              </a:ext>
            </a:extLst>
          </p:cNvPr>
          <p:cNvSpPr>
            <a:spLocks noGrp="1"/>
          </p:cNvSpPr>
          <p:nvPr>
            <p:ph idx="12" hasCustomPrompt="1"/>
          </p:nvPr>
        </p:nvSpPr>
        <p:spPr>
          <a:xfrm>
            <a:off x="8990693" y="3320034"/>
            <a:ext cx="2361908" cy="2266950"/>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pic>
        <p:nvPicPr>
          <p:cNvPr id="19" name="Graphic 18">
            <a:extLst>
              <a:ext uri="{FF2B5EF4-FFF2-40B4-BE49-F238E27FC236}">
                <a16:creationId xmlns:a16="http://schemas.microsoft.com/office/drawing/2014/main" id="{237A3046-FA69-5240-92BC-85A2C84EAE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09048" y="2433872"/>
            <a:ext cx="540869" cy="540869"/>
          </a:xfrm>
          <a:prstGeom prst="rect">
            <a:avLst/>
          </a:prstGeom>
        </p:spPr>
      </p:pic>
    </p:spTree>
    <p:extLst>
      <p:ext uri="{BB962C8B-B14F-4D97-AF65-F5344CB8AC3E}">
        <p14:creationId xmlns:p14="http://schemas.microsoft.com/office/powerpoint/2010/main" val="165042589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Dark + 3 Light Columns ">
    <p:spTree>
      <p:nvGrpSpPr>
        <p:cNvPr id="1" name=""/>
        <p:cNvGrpSpPr/>
        <p:nvPr/>
      </p:nvGrpSpPr>
      <p:grpSpPr>
        <a:xfrm>
          <a:off x="0" y="0"/>
          <a:ext cx="0" cy="0"/>
        </a:xfrm>
      </p:grpSpPr>
      <p:sp>
        <p:nvSpPr>
          <p:cNvPr id="5" name="Rectangle 4">
            <a:extLst>
              <a:ext uri="{FF2B5EF4-FFF2-40B4-BE49-F238E27FC236}">
                <a16:creationId xmlns:a16="http://schemas.microsoft.com/office/drawing/2014/main" id="{39A9052B-931B-C9D4-CCBC-6F01BE652E28}"/>
              </a:ext>
            </a:extLst>
          </p:cNvPr>
          <p:cNvSpPr/>
          <p:nvPr userDrawn="1"/>
        </p:nvSpPr>
        <p:spPr>
          <a:xfrm>
            <a:off x="3995928" y="1554480"/>
            <a:ext cx="2628099" cy="442722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CD535B-7EAE-7829-F935-CFAC39DD3A1E}"/>
              </a:ext>
            </a:extLst>
          </p:cNvPr>
          <p:cNvSpPr/>
          <p:nvPr userDrawn="1"/>
        </p:nvSpPr>
        <p:spPr>
          <a:xfrm>
            <a:off x="6632086" y="1554480"/>
            <a:ext cx="2628099" cy="442722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203D57-02FE-93B4-781C-BABB976923F9}"/>
              </a:ext>
            </a:extLst>
          </p:cNvPr>
          <p:cNvSpPr/>
          <p:nvPr userDrawn="1"/>
        </p:nvSpPr>
        <p:spPr>
          <a:xfrm>
            <a:off x="9268245" y="1554480"/>
            <a:ext cx="2628099" cy="442722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5B107BB-87BF-DE38-E26C-700D7EB587E4}"/>
              </a:ext>
            </a:extLst>
          </p:cNvPr>
          <p:cNvSpPr/>
          <p:nvPr userDrawn="1"/>
        </p:nvSpPr>
        <p:spPr>
          <a:xfrm>
            <a:off x="313944" y="1554480"/>
            <a:ext cx="3681983" cy="44272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9E1E249-365A-86EA-5D65-E07F8636A172}"/>
              </a:ext>
            </a:extLst>
          </p:cNvPr>
          <p:cNvSpPr>
            <a:spLocks noGrp="1"/>
          </p:cNvSpPr>
          <p:nvPr>
            <p:ph idx="1" hasCustomPrompt="1"/>
          </p:nvPr>
        </p:nvSpPr>
        <p:spPr>
          <a:xfrm>
            <a:off x="419544" y="3324987"/>
            <a:ext cx="3064320" cy="2367534"/>
          </a:xfrm>
          <a:prstGeom prst="rect">
            <a:avLst/>
          </a:prstGeom>
        </p:spPr>
        <p:txBody>
          <a:bodyPr/>
          <a:lstStyle>
            <a:lvl1pPr marL="6350" indent="0" algn="l">
              <a:lnSpc>
                <a:spcPct val="100000"/>
              </a:lnSpc>
              <a:buSzTx/>
              <a:buFontTx/>
              <a:buNone/>
              <a:defRPr sz="2600" b="1">
                <a:solidFill>
                  <a:schemeClr val="bg1"/>
                </a:solidFill>
              </a:defRPr>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9" name="Content Placeholder 2">
            <a:extLst>
              <a:ext uri="{FF2B5EF4-FFF2-40B4-BE49-F238E27FC236}">
                <a16:creationId xmlns:a16="http://schemas.microsoft.com/office/drawing/2014/main" id="{40DBFF12-BD80-05D8-6E1B-D5F6226F65B6}"/>
              </a:ext>
            </a:extLst>
          </p:cNvPr>
          <p:cNvSpPr>
            <a:spLocks noGrp="1"/>
          </p:cNvSpPr>
          <p:nvPr>
            <p:ph idx="10" hasCustomPrompt="1"/>
          </p:nvPr>
        </p:nvSpPr>
        <p:spPr>
          <a:xfrm>
            <a:off x="4121188" y="3320034"/>
            <a:ext cx="2361908" cy="2266950"/>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pic>
        <p:nvPicPr>
          <p:cNvPr id="21" name="Graphic 20">
            <a:extLst>
              <a:ext uri="{FF2B5EF4-FFF2-40B4-BE49-F238E27FC236}">
                <a16:creationId xmlns:a16="http://schemas.microsoft.com/office/drawing/2014/main" id="{6652EF3E-F097-42AB-06BC-BF8118DDB4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9543" y="2433872"/>
            <a:ext cx="540869" cy="540869"/>
          </a:xfrm>
          <a:prstGeom prst="rect">
            <a:avLst/>
          </a:prstGeom>
        </p:spPr>
      </p:pic>
      <p:sp>
        <p:nvSpPr>
          <p:cNvPr id="14" name="Content Placeholder 2">
            <a:extLst>
              <a:ext uri="{FF2B5EF4-FFF2-40B4-BE49-F238E27FC236}">
                <a16:creationId xmlns:a16="http://schemas.microsoft.com/office/drawing/2014/main" id="{E5532C70-57A5-39BF-0F43-5F83F82048DC}"/>
              </a:ext>
            </a:extLst>
          </p:cNvPr>
          <p:cNvSpPr>
            <a:spLocks noGrp="1"/>
          </p:cNvSpPr>
          <p:nvPr>
            <p:ph idx="11" hasCustomPrompt="1"/>
          </p:nvPr>
        </p:nvSpPr>
        <p:spPr>
          <a:xfrm>
            <a:off x="6772948" y="3320034"/>
            <a:ext cx="2361908" cy="2266950"/>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pic>
        <p:nvPicPr>
          <p:cNvPr id="15" name="Graphic 14">
            <a:extLst>
              <a:ext uri="{FF2B5EF4-FFF2-40B4-BE49-F238E27FC236}">
                <a16:creationId xmlns:a16="http://schemas.microsoft.com/office/drawing/2014/main" id="{3FCD3075-11D5-F44E-FEAA-C8E7C50518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91303" y="2433872"/>
            <a:ext cx="540869" cy="540869"/>
          </a:xfrm>
          <a:prstGeom prst="rect">
            <a:avLst/>
          </a:prstGeom>
        </p:spPr>
      </p:pic>
      <p:sp>
        <p:nvSpPr>
          <p:cNvPr id="16" name="Content Placeholder 2">
            <a:extLst>
              <a:ext uri="{FF2B5EF4-FFF2-40B4-BE49-F238E27FC236}">
                <a16:creationId xmlns:a16="http://schemas.microsoft.com/office/drawing/2014/main" id="{43003E95-8C95-960A-F1C3-B08255634947}"/>
              </a:ext>
            </a:extLst>
          </p:cNvPr>
          <p:cNvSpPr>
            <a:spLocks noGrp="1"/>
          </p:cNvSpPr>
          <p:nvPr>
            <p:ph idx="12" hasCustomPrompt="1"/>
          </p:nvPr>
        </p:nvSpPr>
        <p:spPr>
          <a:xfrm>
            <a:off x="9406420" y="3320034"/>
            <a:ext cx="2361908" cy="2266950"/>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pic>
        <p:nvPicPr>
          <p:cNvPr id="19" name="Graphic 18">
            <a:extLst>
              <a:ext uri="{FF2B5EF4-FFF2-40B4-BE49-F238E27FC236}">
                <a16:creationId xmlns:a16="http://schemas.microsoft.com/office/drawing/2014/main" id="{237A3046-FA69-5240-92BC-85A2C84EAE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4775" y="2433872"/>
            <a:ext cx="540869" cy="540869"/>
          </a:xfrm>
          <a:prstGeom prst="rect">
            <a:avLst/>
          </a:prstGeom>
        </p:spPr>
      </p:pic>
    </p:spTree>
    <p:extLst>
      <p:ext uri="{BB962C8B-B14F-4D97-AF65-F5344CB8AC3E}">
        <p14:creationId xmlns:p14="http://schemas.microsoft.com/office/powerpoint/2010/main" val="201830188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 Columns - Rectangles">
    <p:spTree>
      <p:nvGrpSpPr>
        <p:cNvPr id="1" name=""/>
        <p:cNvGrpSpPr/>
        <p:nvPr/>
      </p:nvGrpSpPr>
      <p:grpSpPr>
        <a:xfrm>
          <a:off x="0" y="0"/>
          <a:ext cx="0" cy="0"/>
        </a:xfrm>
      </p:grpSpPr>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5EBDE78F-6596-EAD1-449F-BFB04F35971F}"/>
              </a:ext>
            </a:extLst>
          </p:cNvPr>
          <p:cNvSpPr>
            <a:spLocks noGrp="1"/>
          </p:cNvSpPr>
          <p:nvPr>
            <p:ph type="body" sz="quarter" idx="12" hasCustomPrompt="1"/>
          </p:nvPr>
        </p:nvSpPr>
        <p:spPr>
          <a:xfrm>
            <a:off x="432816" y="1389380"/>
            <a:ext cx="11454384" cy="545640"/>
          </a:xfrm>
          <a:prstGeom prst="rect">
            <a:avLst/>
          </a:prstGeom>
        </p:spPr>
        <p:txBody>
          <a:bodyPr/>
          <a:lstStyle>
            <a:lvl1pPr marL="0" indent="0">
              <a:buNone/>
              <a:defRPr sz="2600" b="1"/>
            </a:lvl1pPr>
          </a:lstStyle>
          <a:p>
            <a:pPr lvl="0"/>
            <a:r>
              <a:rPr lang="en-US"/>
              <a:t>Click to edit main text</a:t>
            </a:r>
          </a:p>
        </p:txBody>
      </p:sp>
      <p:sp>
        <p:nvSpPr>
          <p:cNvPr id="2" name="Rectangle 1">
            <a:extLst>
              <a:ext uri="{FF2B5EF4-FFF2-40B4-BE49-F238E27FC236}">
                <a16:creationId xmlns:a16="http://schemas.microsoft.com/office/drawing/2014/main" id="{4C288D00-C4A6-AD16-5A43-3A0126DDFF19}"/>
              </a:ext>
            </a:extLst>
          </p:cNvPr>
          <p:cNvSpPr/>
          <p:nvPr userDrawn="1"/>
        </p:nvSpPr>
        <p:spPr>
          <a:xfrm>
            <a:off x="323038" y="1935020"/>
            <a:ext cx="2878751" cy="404668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A46504-9A35-8183-7635-3160BBB332BC}"/>
              </a:ext>
            </a:extLst>
          </p:cNvPr>
          <p:cNvSpPr/>
          <p:nvPr userDrawn="1"/>
        </p:nvSpPr>
        <p:spPr>
          <a:xfrm>
            <a:off x="3208104" y="1935020"/>
            <a:ext cx="2878751" cy="404668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1464CC-5EA0-D9BB-F460-689452DC4009}"/>
              </a:ext>
            </a:extLst>
          </p:cNvPr>
          <p:cNvSpPr/>
          <p:nvPr userDrawn="1"/>
        </p:nvSpPr>
        <p:spPr>
          <a:xfrm>
            <a:off x="6089599" y="1935020"/>
            <a:ext cx="2903342" cy="404668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B0B6BB-D339-E2B7-DA4A-751615E9673D}"/>
              </a:ext>
            </a:extLst>
          </p:cNvPr>
          <p:cNvSpPr/>
          <p:nvPr userDrawn="1"/>
        </p:nvSpPr>
        <p:spPr>
          <a:xfrm>
            <a:off x="8999342" y="1935020"/>
            <a:ext cx="2890691" cy="404668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9D3D7C9C-28A1-8FE9-6CC0-9F997356AF57}"/>
              </a:ext>
            </a:extLst>
          </p:cNvPr>
          <p:cNvSpPr>
            <a:spLocks noGrp="1"/>
          </p:cNvSpPr>
          <p:nvPr>
            <p:ph idx="1" hasCustomPrompt="1"/>
          </p:nvPr>
        </p:nvSpPr>
        <p:spPr>
          <a:xfrm>
            <a:off x="527907" y="3401562"/>
            <a:ext cx="2462180" cy="2286006"/>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15" name="Content Placeholder 2">
            <a:extLst>
              <a:ext uri="{FF2B5EF4-FFF2-40B4-BE49-F238E27FC236}">
                <a16:creationId xmlns:a16="http://schemas.microsoft.com/office/drawing/2014/main" id="{0054F886-1290-8D1D-D6B2-05AEF384A316}"/>
              </a:ext>
            </a:extLst>
          </p:cNvPr>
          <p:cNvSpPr>
            <a:spLocks noGrp="1"/>
          </p:cNvSpPr>
          <p:nvPr>
            <p:ph idx="10" hasCustomPrompt="1"/>
          </p:nvPr>
        </p:nvSpPr>
        <p:spPr>
          <a:xfrm>
            <a:off x="3399123" y="3401562"/>
            <a:ext cx="2462180" cy="2286006"/>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16" name="Content Placeholder 2">
            <a:extLst>
              <a:ext uri="{FF2B5EF4-FFF2-40B4-BE49-F238E27FC236}">
                <a16:creationId xmlns:a16="http://schemas.microsoft.com/office/drawing/2014/main" id="{E05F5301-279B-2C9E-8880-4B4A47E7DC90}"/>
              </a:ext>
            </a:extLst>
          </p:cNvPr>
          <p:cNvSpPr>
            <a:spLocks noGrp="1"/>
          </p:cNvSpPr>
          <p:nvPr>
            <p:ph idx="11" hasCustomPrompt="1"/>
          </p:nvPr>
        </p:nvSpPr>
        <p:spPr>
          <a:xfrm>
            <a:off x="6306915" y="3401562"/>
            <a:ext cx="2462180" cy="2286006"/>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17" name="Content Placeholder 2">
            <a:extLst>
              <a:ext uri="{FF2B5EF4-FFF2-40B4-BE49-F238E27FC236}">
                <a16:creationId xmlns:a16="http://schemas.microsoft.com/office/drawing/2014/main" id="{C9660FF3-DB9B-C4A8-1E74-7C2286F7278B}"/>
              </a:ext>
            </a:extLst>
          </p:cNvPr>
          <p:cNvSpPr>
            <a:spLocks noGrp="1"/>
          </p:cNvSpPr>
          <p:nvPr>
            <p:ph idx="13" hasCustomPrompt="1"/>
          </p:nvPr>
        </p:nvSpPr>
        <p:spPr>
          <a:xfrm>
            <a:off x="9223851" y="3401562"/>
            <a:ext cx="2462180" cy="2286006"/>
          </a:xfrm>
          <a:prstGeom prst="rect">
            <a:avLst/>
          </a:prstGeom>
        </p:spPr>
        <p:txBody>
          <a:bodyPr/>
          <a:lstStyle>
            <a:lvl1pPr marL="6350" indent="0" algn="ctr">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pic>
        <p:nvPicPr>
          <p:cNvPr id="19" name="Graphic 18">
            <a:extLst>
              <a:ext uri="{FF2B5EF4-FFF2-40B4-BE49-F238E27FC236}">
                <a16:creationId xmlns:a16="http://schemas.microsoft.com/office/drawing/2014/main" id="{C4630F71-3832-9372-87EC-BCBDC037CB1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85999" y="2433872"/>
            <a:ext cx="540869" cy="540869"/>
          </a:xfrm>
          <a:prstGeom prst="rect">
            <a:avLst/>
          </a:prstGeom>
        </p:spPr>
      </p:pic>
      <p:pic>
        <p:nvPicPr>
          <p:cNvPr id="20" name="Graphic 19">
            <a:extLst>
              <a:ext uri="{FF2B5EF4-FFF2-40B4-BE49-F238E27FC236}">
                <a16:creationId xmlns:a16="http://schemas.microsoft.com/office/drawing/2014/main" id="{1FA24795-D83A-02CC-8F16-7683C1AC16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77045" y="2433872"/>
            <a:ext cx="540869" cy="540869"/>
          </a:xfrm>
          <a:prstGeom prst="rect">
            <a:avLst/>
          </a:prstGeom>
        </p:spPr>
      </p:pic>
      <p:pic>
        <p:nvPicPr>
          <p:cNvPr id="21" name="Graphic 20">
            <a:extLst>
              <a:ext uri="{FF2B5EF4-FFF2-40B4-BE49-F238E27FC236}">
                <a16:creationId xmlns:a16="http://schemas.microsoft.com/office/drawing/2014/main" id="{B161C653-6C1B-CF3C-54F5-A162735F575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77237" y="2433872"/>
            <a:ext cx="540869" cy="540869"/>
          </a:xfrm>
          <a:prstGeom prst="rect">
            <a:avLst/>
          </a:prstGeom>
        </p:spPr>
      </p:pic>
      <p:pic>
        <p:nvPicPr>
          <p:cNvPr id="22" name="Graphic 21">
            <a:extLst>
              <a:ext uri="{FF2B5EF4-FFF2-40B4-BE49-F238E27FC236}">
                <a16:creationId xmlns:a16="http://schemas.microsoft.com/office/drawing/2014/main" id="{A2A75637-C8C9-4D46-F70C-9D0D4CCBA7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74253" y="2433872"/>
            <a:ext cx="540869" cy="540869"/>
          </a:xfrm>
          <a:prstGeom prst="rect">
            <a:avLst/>
          </a:prstGeom>
        </p:spPr>
      </p:pic>
    </p:spTree>
    <p:extLst>
      <p:ext uri="{BB962C8B-B14F-4D97-AF65-F5344CB8AC3E}">
        <p14:creationId xmlns:p14="http://schemas.microsoft.com/office/powerpoint/2010/main" val="246465422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2 - 3 Columns - Rectangles ">
    <p:spTree>
      <p:nvGrpSpPr>
        <p:cNvPr id="1" name=""/>
        <p:cNvGrpSpPr/>
        <p:nvPr/>
      </p:nvGrpSpPr>
      <p:grpSpPr>
        <a:xfrm>
          <a:off x="0" y="0"/>
          <a:ext cx="0" cy="0"/>
        </a:xfrm>
      </p:grpSpPr>
      <p:sp>
        <p:nvSpPr>
          <p:cNvPr id="2" name="Rectangle 1">
            <a:extLst>
              <a:ext uri="{FF2B5EF4-FFF2-40B4-BE49-F238E27FC236}">
                <a16:creationId xmlns:a16="http://schemas.microsoft.com/office/drawing/2014/main" id="{C60CECBA-1C7F-2DA1-E591-24DE70B07AD5}"/>
              </a:ext>
            </a:extLst>
          </p:cNvPr>
          <p:cNvSpPr/>
          <p:nvPr userDrawn="1"/>
        </p:nvSpPr>
        <p:spPr>
          <a:xfrm>
            <a:off x="313944" y="1790700"/>
            <a:ext cx="3852093" cy="4191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D569ED-40FD-5F30-6B8F-D516251AD9CC}"/>
              </a:ext>
            </a:extLst>
          </p:cNvPr>
          <p:cNvSpPr/>
          <p:nvPr userDrawn="1"/>
        </p:nvSpPr>
        <p:spPr>
          <a:xfrm>
            <a:off x="4171037" y="1790700"/>
            <a:ext cx="3852093" cy="4191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4C41D1-7B7B-703B-856D-425AA1CA3BD4}"/>
              </a:ext>
            </a:extLst>
          </p:cNvPr>
          <p:cNvSpPr/>
          <p:nvPr userDrawn="1"/>
        </p:nvSpPr>
        <p:spPr>
          <a:xfrm>
            <a:off x="8031839" y="1790700"/>
            <a:ext cx="3872779" cy="4191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5" name="Content Placeholder 2">
            <a:extLst>
              <a:ext uri="{FF2B5EF4-FFF2-40B4-BE49-F238E27FC236}">
                <a16:creationId xmlns:a16="http://schemas.microsoft.com/office/drawing/2014/main" id="{4531390D-98A1-55C7-7CEC-6C89EC7D8717}"/>
              </a:ext>
            </a:extLst>
          </p:cNvPr>
          <p:cNvSpPr>
            <a:spLocks noGrp="1"/>
          </p:cNvSpPr>
          <p:nvPr>
            <p:ph idx="1" hasCustomPrompt="1"/>
          </p:nvPr>
        </p:nvSpPr>
        <p:spPr>
          <a:xfrm>
            <a:off x="529272" y="2245233"/>
            <a:ext cx="3393504" cy="2367534"/>
          </a:xfrm>
          <a:prstGeom prst="rect">
            <a:avLst/>
          </a:prstGeom>
        </p:spPr>
        <p:txBody>
          <a:bodyPr/>
          <a:lstStyle>
            <a:lvl1pPr marL="6350" indent="0" algn="l">
              <a:lnSpc>
                <a:spcPct val="100000"/>
              </a:lnSpc>
              <a:buSzTx/>
              <a:buFontTx/>
              <a:buNone/>
              <a:defRPr sz="24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390464F-7A2E-EB7A-AC86-ED5E676DFB23}"/>
              </a:ext>
            </a:extLst>
          </p:cNvPr>
          <p:cNvSpPr>
            <a:spLocks noGrp="1"/>
          </p:cNvSpPr>
          <p:nvPr>
            <p:ph idx="10" hasCustomPrompt="1"/>
          </p:nvPr>
        </p:nvSpPr>
        <p:spPr>
          <a:xfrm>
            <a:off x="4388040" y="2245233"/>
            <a:ext cx="3393504" cy="2367534"/>
          </a:xfrm>
          <a:prstGeom prst="rect">
            <a:avLst/>
          </a:prstGeom>
        </p:spPr>
        <p:txBody>
          <a:bodyPr/>
          <a:lstStyle>
            <a:lvl1pPr marL="6350" indent="0" algn="l">
              <a:lnSpc>
                <a:spcPct val="100000"/>
              </a:lnSpc>
              <a:buSzTx/>
              <a:buFontTx/>
              <a:buNone/>
              <a:defRPr sz="24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12" name="Content Placeholder 2">
            <a:extLst>
              <a:ext uri="{FF2B5EF4-FFF2-40B4-BE49-F238E27FC236}">
                <a16:creationId xmlns:a16="http://schemas.microsoft.com/office/drawing/2014/main" id="{69529550-C10C-86FB-F243-82B69F1865D8}"/>
              </a:ext>
            </a:extLst>
          </p:cNvPr>
          <p:cNvSpPr>
            <a:spLocks noGrp="1"/>
          </p:cNvSpPr>
          <p:nvPr>
            <p:ph idx="11" hasCustomPrompt="1"/>
          </p:nvPr>
        </p:nvSpPr>
        <p:spPr>
          <a:xfrm>
            <a:off x="8255952" y="2245233"/>
            <a:ext cx="3393504" cy="2367534"/>
          </a:xfrm>
          <a:prstGeom prst="rect">
            <a:avLst/>
          </a:prstGeom>
        </p:spPr>
        <p:txBody>
          <a:bodyPr/>
          <a:lstStyle>
            <a:lvl1pPr marL="6350" indent="0" algn="l">
              <a:lnSpc>
                <a:spcPct val="100000"/>
              </a:lnSpc>
              <a:buSzTx/>
              <a:buFontTx/>
              <a:buNone/>
              <a:defRPr sz="24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Tree>
    <p:extLst>
      <p:ext uri="{BB962C8B-B14F-4D97-AF65-F5344CB8AC3E}">
        <p14:creationId xmlns:p14="http://schemas.microsoft.com/office/powerpoint/2010/main" val="342182099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2 - 4 Columns - Rectangles ">
    <p:spTree>
      <p:nvGrpSpPr>
        <p:cNvPr id="1" name=""/>
        <p:cNvGrpSpPr/>
        <p:nvPr/>
      </p:nvGrpSpPr>
      <p:grpSpPr>
        <a:xfrm>
          <a:off x="0" y="0"/>
          <a:ext cx="0" cy="0"/>
        </a:xfrm>
      </p:grpSpPr>
      <p:sp>
        <p:nvSpPr>
          <p:cNvPr id="2" name="Rectangle 1">
            <a:extLst>
              <a:ext uri="{FF2B5EF4-FFF2-40B4-BE49-F238E27FC236}">
                <a16:creationId xmlns:a16="http://schemas.microsoft.com/office/drawing/2014/main" id="{C60CECBA-1C7F-2DA1-E591-24DE70B07AD5}"/>
              </a:ext>
            </a:extLst>
          </p:cNvPr>
          <p:cNvSpPr/>
          <p:nvPr userDrawn="1"/>
        </p:nvSpPr>
        <p:spPr>
          <a:xfrm>
            <a:off x="313944" y="1790700"/>
            <a:ext cx="2887846" cy="4191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D569ED-40FD-5F30-6B8F-D516251AD9CC}"/>
              </a:ext>
            </a:extLst>
          </p:cNvPr>
          <p:cNvSpPr/>
          <p:nvPr userDrawn="1"/>
        </p:nvSpPr>
        <p:spPr>
          <a:xfrm>
            <a:off x="3210027" y="1790700"/>
            <a:ext cx="2887846" cy="4191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4C41D1-7B7B-703B-856D-425AA1CA3BD4}"/>
              </a:ext>
            </a:extLst>
          </p:cNvPr>
          <p:cNvSpPr/>
          <p:nvPr userDrawn="1"/>
        </p:nvSpPr>
        <p:spPr>
          <a:xfrm>
            <a:off x="6100181" y="1790700"/>
            <a:ext cx="2903354" cy="4191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B4EDE53-A3FF-9531-E247-2C365F5EFCE8}"/>
              </a:ext>
            </a:extLst>
          </p:cNvPr>
          <p:cNvSpPr/>
          <p:nvPr userDrawn="1"/>
        </p:nvSpPr>
        <p:spPr>
          <a:xfrm>
            <a:off x="9009936" y="1790700"/>
            <a:ext cx="2899824" cy="4191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5" name="Content Placeholder 2">
            <a:extLst>
              <a:ext uri="{FF2B5EF4-FFF2-40B4-BE49-F238E27FC236}">
                <a16:creationId xmlns:a16="http://schemas.microsoft.com/office/drawing/2014/main" id="{4531390D-98A1-55C7-7CEC-6C89EC7D8717}"/>
              </a:ext>
            </a:extLst>
          </p:cNvPr>
          <p:cNvSpPr>
            <a:spLocks noGrp="1"/>
          </p:cNvSpPr>
          <p:nvPr>
            <p:ph idx="1" hasCustomPrompt="1"/>
          </p:nvPr>
        </p:nvSpPr>
        <p:spPr>
          <a:xfrm>
            <a:off x="520128" y="2245233"/>
            <a:ext cx="2469959" cy="2367534"/>
          </a:xfrm>
          <a:prstGeom prst="rect">
            <a:avLst/>
          </a:prstGeom>
        </p:spPr>
        <p:txBody>
          <a:bodyPr/>
          <a:lstStyle>
            <a:lvl1pPr marL="6350" indent="0" algn="l">
              <a:lnSpc>
                <a:spcPct val="100000"/>
              </a:lnSpc>
              <a:buSzTx/>
              <a:buFontTx/>
              <a:buNone/>
              <a:defRPr sz="20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741197A0-33CD-8234-72D1-70DB3EC2B3B0}"/>
              </a:ext>
            </a:extLst>
          </p:cNvPr>
          <p:cNvSpPr>
            <a:spLocks noGrp="1"/>
          </p:cNvSpPr>
          <p:nvPr>
            <p:ph idx="10" hasCustomPrompt="1"/>
          </p:nvPr>
        </p:nvSpPr>
        <p:spPr>
          <a:xfrm>
            <a:off x="3391344" y="2245233"/>
            <a:ext cx="2469959" cy="2367534"/>
          </a:xfrm>
          <a:prstGeom prst="rect">
            <a:avLst/>
          </a:prstGeom>
        </p:spPr>
        <p:txBody>
          <a:bodyPr/>
          <a:lstStyle>
            <a:lvl1pPr marL="6350" indent="0" algn="l">
              <a:lnSpc>
                <a:spcPct val="100000"/>
              </a:lnSpc>
              <a:buSzTx/>
              <a:buFontTx/>
              <a:buNone/>
              <a:defRPr sz="20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Content Placeholder 2">
            <a:extLst>
              <a:ext uri="{FF2B5EF4-FFF2-40B4-BE49-F238E27FC236}">
                <a16:creationId xmlns:a16="http://schemas.microsoft.com/office/drawing/2014/main" id="{C1DE7B3C-6222-6ABA-1E2F-8DCE3E00EA9A}"/>
              </a:ext>
            </a:extLst>
          </p:cNvPr>
          <p:cNvSpPr>
            <a:spLocks noGrp="1"/>
          </p:cNvSpPr>
          <p:nvPr>
            <p:ph idx="11" hasCustomPrompt="1"/>
          </p:nvPr>
        </p:nvSpPr>
        <p:spPr>
          <a:xfrm>
            <a:off x="6299136" y="2245233"/>
            <a:ext cx="2469959" cy="2367534"/>
          </a:xfrm>
          <a:prstGeom prst="rect">
            <a:avLst/>
          </a:prstGeom>
        </p:spPr>
        <p:txBody>
          <a:bodyPr/>
          <a:lstStyle>
            <a:lvl1pPr marL="6350" indent="0" algn="l">
              <a:lnSpc>
                <a:spcPct val="100000"/>
              </a:lnSpc>
              <a:buSzTx/>
              <a:buFontTx/>
              <a:buNone/>
              <a:defRPr sz="20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9" name="Content Placeholder 2">
            <a:extLst>
              <a:ext uri="{FF2B5EF4-FFF2-40B4-BE49-F238E27FC236}">
                <a16:creationId xmlns:a16="http://schemas.microsoft.com/office/drawing/2014/main" id="{1CE15975-DFCE-A4AC-500F-DD3132EE24A2}"/>
              </a:ext>
            </a:extLst>
          </p:cNvPr>
          <p:cNvSpPr>
            <a:spLocks noGrp="1"/>
          </p:cNvSpPr>
          <p:nvPr>
            <p:ph idx="12" hasCustomPrompt="1"/>
          </p:nvPr>
        </p:nvSpPr>
        <p:spPr>
          <a:xfrm>
            <a:off x="9216072" y="2245233"/>
            <a:ext cx="2469959" cy="2367534"/>
          </a:xfrm>
          <a:prstGeom prst="rect">
            <a:avLst/>
          </a:prstGeom>
        </p:spPr>
        <p:txBody>
          <a:bodyPr/>
          <a:lstStyle>
            <a:lvl1pPr marL="6350" indent="0" algn="l">
              <a:lnSpc>
                <a:spcPct val="100000"/>
              </a:lnSpc>
              <a:buSzTx/>
              <a:buFontTx/>
              <a:buNone/>
              <a:defRPr sz="20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Tree>
    <p:extLst>
      <p:ext uri="{BB962C8B-B14F-4D97-AF65-F5344CB8AC3E}">
        <p14:creationId xmlns:p14="http://schemas.microsoft.com/office/powerpoint/2010/main" val="119179522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2 - 5 Columns - Rectangles ">
    <p:spTree>
      <p:nvGrpSpPr>
        <p:cNvPr id="1" name=""/>
        <p:cNvGrpSpPr/>
        <p:nvPr/>
      </p:nvGrpSpPr>
      <p:grpSpPr>
        <a:xfrm>
          <a:off x="0" y="0"/>
          <a:ext cx="0" cy="0"/>
        </a:xfrm>
      </p:grpSpPr>
      <p:sp>
        <p:nvSpPr>
          <p:cNvPr id="2" name="Rectangle 1">
            <a:extLst>
              <a:ext uri="{FF2B5EF4-FFF2-40B4-BE49-F238E27FC236}">
                <a16:creationId xmlns:a16="http://schemas.microsoft.com/office/drawing/2014/main" id="{C60CECBA-1C7F-2DA1-E591-24DE70B07AD5}"/>
              </a:ext>
            </a:extLst>
          </p:cNvPr>
          <p:cNvSpPr/>
          <p:nvPr userDrawn="1"/>
        </p:nvSpPr>
        <p:spPr>
          <a:xfrm>
            <a:off x="313945" y="1792224"/>
            <a:ext cx="2317560" cy="4189476"/>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D569ED-40FD-5F30-6B8F-D516251AD9CC}"/>
              </a:ext>
            </a:extLst>
          </p:cNvPr>
          <p:cNvSpPr/>
          <p:nvPr userDrawn="1"/>
        </p:nvSpPr>
        <p:spPr>
          <a:xfrm>
            <a:off x="2631505" y="1792224"/>
            <a:ext cx="2317560" cy="418947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4C41D1-7B7B-703B-856D-425AA1CA3BD4}"/>
              </a:ext>
            </a:extLst>
          </p:cNvPr>
          <p:cNvSpPr/>
          <p:nvPr userDrawn="1"/>
        </p:nvSpPr>
        <p:spPr>
          <a:xfrm>
            <a:off x="4946757" y="1792224"/>
            <a:ext cx="2317560" cy="4189476"/>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B4EDE53-A3FF-9531-E247-2C365F5EFCE8}"/>
              </a:ext>
            </a:extLst>
          </p:cNvPr>
          <p:cNvSpPr/>
          <p:nvPr userDrawn="1"/>
        </p:nvSpPr>
        <p:spPr>
          <a:xfrm>
            <a:off x="7264752" y="1792224"/>
            <a:ext cx="2317560" cy="418947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A8932D9-00C2-A21D-B6C7-5BD0D1DD886A}"/>
              </a:ext>
            </a:extLst>
          </p:cNvPr>
          <p:cNvSpPr/>
          <p:nvPr userDrawn="1"/>
        </p:nvSpPr>
        <p:spPr>
          <a:xfrm>
            <a:off x="9591021" y="1792224"/>
            <a:ext cx="2299272" cy="4189476"/>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8A8761-8481-974A-6A41-1697C6F1C4E2}"/>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5" name="Content Placeholder 2">
            <a:extLst>
              <a:ext uri="{FF2B5EF4-FFF2-40B4-BE49-F238E27FC236}">
                <a16:creationId xmlns:a16="http://schemas.microsoft.com/office/drawing/2014/main" id="{4531390D-98A1-55C7-7CEC-6C89EC7D8717}"/>
              </a:ext>
            </a:extLst>
          </p:cNvPr>
          <p:cNvSpPr>
            <a:spLocks noGrp="1"/>
          </p:cNvSpPr>
          <p:nvPr>
            <p:ph idx="1" hasCustomPrompt="1"/>
          </p:nvPr>
        </p:nvSpPr>
        <p:spPr>
          <a:xfrm>
            <a:off x="465265" y="3320034"/>
            <a:ext cx="2012760" cy="2367534"/>
          </a:xfrm>
          <a:prstGeom prst="rect">
            <a:avLst/>
          </a:prstGeom>
        </p:spPr>
        <p:txBody>
          <a:bodyPr/>
          <a:lstStyle>
            <a:lvl1pPr marL="6350" indent="0" algn="l">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6" name="Rectangle 5">
            <a:extLst>
              <a:ext uri="{FF2B5EF4-FFF2-40B4-BE49-F238E27FC236}">
                <a16:creationId xmlns:a16="http://schemas.microsoft.com/office/drawing/2014/main" id="{9D3CED79-E766-0CB8-D9E7-074785A9ADC7}"/>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B93F9B04-3084-F995-C53D-161F4CFC2836}"/>
              </a:ext>
            </a:extLst>
          </p:cNvPr>
          <p:cNvSpPr>
            <a:spLocks noGrp="1"/>
          </p:cNvSpPr>
          <p:nvPr>
            <p:ph idx="10" hasCustomPrompt="1"/>
          </p:nvPr>
        </p:nvSpPr>
        <p:spPr>
          <a:xfrm>
            <a:off x="2787841" y="3320034"/>
            <a:ext cx="2012760" cy="2367534"/>
          </a:xfrm>
          <a:prstGeom prst="rect">
            <a:avLst/>
          </a:prstGeom>
        </p:spPr>
        <p:txBody>
          <a:bodyPr/>
          <a:lstStyle>
            <a:lvl1pPr marL="6350" indent="0" algn="l">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34" name="Content Placeholder 2">
            <a:extLst>
              <a:ext uri="{FF2B5EF4-FFF2-40B4-BE49-F238E27FC236}">
                <a16:creationId xmlns:a16="http://schemas.microsoft.com/office/drawing/2014/main" id="{E207DA95-8484-3B60-3A70-A858B3031D4F}"/>
              </a:ext>
            </a:extLst>
          </p:cNvPr>
          <p:cNvSpPr>
            <a:spLocks noGrp="1"/>
          </p:cNvSpPr>
          <p:nvPr>
            <p:ph idx="11" hasCustomPrompt="1"/>
          </p:nvPr>
        </p:nvSpPr>
        <p:spPr>
          <a:xfrm>
            <a:off x="5110417" y="3320034"/>
            <a:ext cx="2012760" cy="2367534"/>
          </a:xfrm>
          <a:prstGeom prst="rect">
            <a:avLst/>
          </a:prstGeom>
        </p:spPr>
        <p:txBody>
          <a:bodyPr/>
          <a:lstStyle>
            <a:lvl1pPr marL="6350" indent="0" algn="l">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35" name="Content Placeholder 2">
            <a:extLst>
              <a:ext uri="{FF2B5EF4-FFF2-40B4-BE49-F238E27FC236}">
                <a16:creationId xmlns:a16="http://schemas.microsoft.com/office/drawing/2014/main" id="{889FA7A1-4F4C-9CA1-5146-359AC65A6C34}"/>
              </a:ext>
            </a:extLst>
          </p:cNvPr>
          <p:cNvSpPr>
            <a:spLocks noGrp="1"/>
          </p:cNvSpPr>
          <p:nvPr>
            <p:ph idx="12" hasCustomPrompt="1"/>
          </p:nvPr>
        </p:nvSpPr>
        <p:spPr>
          <a:xfrm>
            <a:off x="7432993" y="3320034"/>
            <a:ext cx="2012760" cy="2367534"/>
          </a:xfrm>
          <a:prstGeom prst="rect">
            <a:avLst/>
          </a:prstGeom>
        </p:spPr>
        <p:txBody>
          <a:bodyPr/>
          <a:lstStyle>
            <a:lvl1pPr marL="6350" indent="0" algn="l">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36" name="Content Placeholder 2">
            <a:extLst>
              <a:ext uri="{FF2B5EF4-FFF2-40B4-BE49-F238E27FC236}">
                <a16:creationId xmlns:a16="http://schemas.microsoft.com/office/drawing/2014/main" id="{DDDEF932-4F55-B12A-EF07-6C01BAFD770B}"/>
              </a:ext>
            </a:extLst>
          </p:cNvPr>
          <p:cNvSpPr>
            <a:spLocks noGrp="1"/>
          </p:cNvSpPr>
          <p:nvPr>
            <p:ph idx="13" hasCustomPrompt="1"/>
          </p:nvPr>
        </p:nvSpPr>
        <p:spPr>
          <a:xfrm>
            <a:off x="9746425" y="3320034"/>
            <a:ext cx="2012760" cy="2367534"/>
          </a:xfrm>
          <a:prstGeom prst="rect">
            <a:avLst/>
          </a:prstGeom>
        </p:spPr>
        <p:txBody>
          <a:bodyPr/>
          <a:lstStyle>
            <a:lvl1pPr marL="6350" indent="0" algn="l">
              <a:lnSpc>
                <a:spcPct val="100000"/>
              </a:lnSpc>
              <a:buSzTx/>
              <a:buFontTx/>
              <a:buNone/>
              <a:defRPr sz="2200"/>
            </a:lvl1pPr>
            <a:lvl2pPr marL="746125" indent="-284163">
              <a:lnSpc>
                <a:spcPct val="125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25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Tree>
    <p:extLst>
      <p:ext uri="{BB962C8B-B14F-4D97-AF65-F5344CB8AC3E}">
        <p14:creationId xmlns:p14="http://schemas.microsoft.com/office/powerpoint/2010/main" val="245693617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3 - 2 Columns ">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8072411"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807719" y="2825496"/>
            <a:ext cx="4962135" cy="3182112"/>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4528061-9BDC-48C1-8E33-BCF236092647}"/>
              </a:ext>
            </a:extLst>
          </p:cNvPr>
          <p:cNvCxnSpPr/>
          <p:nvPr userDrawn="1"/>
        </p:nvCxnSpPr>
        <p:spPr>
          <a:xfrm flipH="1">
            <a:off x="542544"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41AA2B0-E62C-0752-8803-43FC6F5A8FE0}"/>
              </a:ext>
            </a:extLst>
          </p:cNvPr>
          <p:cNvSpPr/>
          <p:nvPr userDrawn="1"/>
        </p:nvSpPr>
        <p:spPr>
          <a:xfrm>
            <a:off x="551846"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AA2E777D-5902-4EF1-98D2-B65E07116CA4}"/>
              </a:ext>
            </a:extLst>
          </p:cNvPr>
          <p:cNvSpPr>
            <a:spLocks noGrp="1"/>
          </p:cNvSpPr>
          <p:nvPr>
            <p:ph idx="11" hasCustomPrompt="1"/>
          </p:nvPr>
        </p:nvSpPr>
        <p:spPr>
          <a:xfrm>
            <a:off x="6351873" y="2825496"/>
            <a:ext cx="5297575" cy="3182112"/>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12" name="Straight Connector 11">
            <a:extLst>
              <a:ext uri="{FF2B5EF4-FFF2-40B4-BE49-F238E27FC236}">
                <a16:creationId xmlns:a16="http://schemas.microsoft.com/office/drawing/2014/main" id="{A9AAC83B-4233-9458-A781-34107787BBA8}"/>
              </a:ext>
            </a:extLst>
          </p:cNvPr>
          <p:cNvCxnSpPr/>
          <p:nvPr userDrawn="1"/>
        </p:nvCxnSpPr>
        <p:spPr>
          <a:xfrm flipH="1">
            <a:off x="6096000"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9A65E46-B2B2-E66C-D686-7B8E537D0AD9}"/>
              </a:ext>
            </a:extLst>
          </p:cNvPr>
          <p:cNvSpPr/>
          <p:nvPr userDrawn="1"/>
        </p:nvSpPr>
        <p:spPr>
          <a:xfrm>
            <a:off x="6096000"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4B330E5-FF36-6096-2A0F-BD6F65F9B2C8}"/>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636270" y="2200847"/>
            <a:ext cx="342900" cy="342900"/>
          </a:xfrm>
          <a:prstGeom prst="rect">
            <a:avLst/>
          </a:prstGeom>
        </p:spPr>
      </p:pic>
      <p:pic>
        <p:nvPicPr>
          <p:cNvPr id="24" name="Graphic 23">
            <a:extLst>
              <a:ext uri="{FF2B5EF4-FFF2-40B4-BE49-F238E27FC236}">
                <a16:creationId xmlns:a16="http://schemas.microsoft.com/office/drawing/2014/main" id="{3ACF5DAA-EA72-A152-0382-5D855DD54EB3}"/>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6195822" y="2200847"/>
            <a:ext cx="342900" cy="342900"/>
          </a:xfrm>
          <a:prstGeom prst="rect">
            <a:avLst/>
          </a:prstGeom>
        </p:spPr>
      </p:pic>
    </p:spTree>
    <p:extLst>
      <p:ext uri="{BB962C8B-B14F-4D97-AF65-F5344CB8AC3E}">
        <p14:creationId xmlns:p14="http://schemas.microsoft.com/office/powerpoint/2010/main" val="329481785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3 - 3 Columns ">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8072411" cy="545640"/>
          </a:xfrm>
          <a:prstGeom prst="rect">
            <a:avLst/>
          </a:prstGeom>
        </p:spPr>
        <p:txBody>
          <a:bodyPr/>
          <a:lstStyle>
            <a:lvl1pPr>
              <a:defRPr sz="3600" b="0">
                <a:solidFill>
                  <a:schemeClr val="accent1"/>
                </a:solidFill>
              </a:defRPr>
            </a:lvl1pPr>
          </a:lstStyle>
          <a:p>
            <a:r>
              <a:rPr lang="en-US"/>
              <a:t>Click to edit slide title</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4528061-9BDC-48C1-8E33-BCF236092647}"/>
              </a:ext>
            </a:extLst>
          </p:cNvPr>
          <p:cNvCxnSpPr/>
          <p:nvPr userDrawn="1"/>
        </p:nvCxnSpPr>
        <p:spPr>
          <a:xfrm flipH="1">
            <a:off x="542544" y="2438449"/>
            <a:ext cx="0" cy="3543251"/>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41AA2B0-E62C-0752-8803-43FC6F5A8FE0}"/>
              </a:ext>
            </a:extLst>
          </p:cNvPr>
          <p:cNvSpPr/>
          <p:nvPr userDrawn="1"/>
        </p:nvSpPr>
        <p:spPr>
          <a:xfrm>
            <a:off x="551846" y="2621328"/>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3F54A3-8CBC-BBAE-92C2-05CCFA70422A}"/>
              </a:ext>
            </a:extLst>
          </p:cNvPr>
          <p:cNvSpPr txBox="1"/>
          <p:nvPr userDrawn="1"/>
        </p:nvSpPr>
        <p:spPr>
          <a:xfrm>
            <a:off x="640080" y="2676193"/>
            <a:ext cx="304959" cy="461665"/>
          </a:xfrm>
          <a:prstGeom prst="rect">
            <a:avLst/>
          </a:prstGeom>
          <a:noFill/>
        </p:spPr>
        <p:txBody>
          <a:bodyPr wrap="square" rtlCol="0">
            <a:spAutoFit/>
          </a:bodyPr>
          <a:lstStyle/>
          <a:p>
            <a:r>
              <a:rPr lang="en-US" sz="2400" b="1">
                <a:solidFill>
                  <a:schemeClr val="bg1"/>
                </a:solidFill>
              </a:rPr>
              <a:t>1</a:t>
            </a:r>
          </a:p>
        </p:txBody>
      </p:sp>
      <p:cxnSp>
        <p:nvCxnSpPr>
          <p:cNvPr id="12" name="Straight Connector 11">
            <a:extLst>
              <a:ext uri="{FF2B5EF4-FFF2-40B4-BE49-F238E27FC236}">
                <a16:creationId xmlns:a16="http://schemas.microsoft.com/office/drawing/2014/main" id="{A9AAC83B-4233-9458-A781-34107787BBA8}"/>
              </a:ext>
            </a:extLst>
          </p:cNvPr>
          <p:cNvCxnSpPr/>
          <p:nvPr userDrawn="1"/>
        </p:nvCxnSpPr>
        <p:spPr>
          <a:xfrm flipH="1">
            <a:off x="4506469" y="2438449"/>
            <a:ext cx="0" cy="3543251"/>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9A65E46-B2B2-E66C-D686-7B8E537D0AD9}"/>
              </a:ext>
            </a:extLst>
          </p:cNvPr>
          <p:cNvSpPr/>
          <p:nvPr userDrawn="1"/>
        </p:nvSpPr>
        <p:spPr>
          <a:xfrm>
            <a:off x="4515771" y="2621328"/>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8F4DFDE-6E60-00AE-67DB-6FAF1E15A778}"/>
              </a:ext>
            </a:extLst>
          </p:cNvPr>
          <p:cNvSpPr txBox="1"/>
          <p:nvPr userDrawn="1"/>
        </p:nvSpPr>
        <p:spPr>
          <a:xfrm>
            <a:off x="4604005" y="2676193"/>
            <a:ext cx="304959" cy="461665"/>
          </a:xfrm>
          <a:prstGeom prst="rect">
            <a:avLst/>
          </a:prstGeom>
          <a:noFill/>
        </p:spPr>
        <p:txBody>
          <a:bodyPr wrap="square" rtlCol="0">
            <a:spAutoFit/>
          </a:bodyPr>
          <a:lstStyle/>
          <a:p>
            <a:r>
              <a:rPr lang="en-US" sz="2400" b="1">
                <a:solidFill>
                  <a:schemeClr val="bg1"/>
                </a:solidFill>
              </a:rPr>
              <a:t>2</a:t>
            </a:r>
          </a:p>
        </p:txBody>
      </p:sp>
      <p:sp>
        <p:nvSpPr>
          <p:cNvPr id="15" name="Content Placeholder 2">
            <a:extLst>
              <a:ext uri="{FF2B5EF4-FFF2-40B4-BE49-F238E27FC236}">
                <a16:creationId xmlns:a16="http://schemas.microsoft.com/office/drawing/2014/main" id="{E3A5B87A-572B-4AF2-8B7B-8E917EB8D366}"/>
              </a:ext>
            </a:extLst>
          </p:cNvPr>
          <p:cNvSpPr>
            <a:spLocks noGrp="1"/>
          </p:cNvSpPr>
          <p:nvPr>
            <p:ph idx="12" hasCustomPrompt="1"/>
          </p:nvPr>
        </p:nvSpPr>
        <p:spPr>
          <a:xfrm>
            <a:off x="8768938" y="3361993"/>
            <a:ext cx="3124199" cy="2555699"/>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cxnSp>
        <p:nvCxnSpPr>
          <p:cNvPr id="16" name="Straight Connector 15">
            <a:extLst>
              <a:ext uri="{FF2B5EF4-FFF2-40B4-BE49-F238E27FC236}">
                <a16:creationId xmlns:a16="http://schemas.microsoft.com/office/drawing/2014/main" id="{0EF11117-8DD9-C189-2F1C-AEF547BD2509}"/>
              </a:ext>
            </a:extLst>
          </p:cNvPr>
          <p:cNvCxnSpPr/>
          <p:nvPr userDrawn="1"/>
        </p:nvCxnSpPr>
        <p:spPr>
          <a:xfrm>
            <a:off x="8503763" y="2438449"/>
            <a:ext cx="9302" cy="3543251"/>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BF2C7ED-AD85-99BE-C9F6-D07AFB394288}"/>
              </a:ext>
            </a:extLst>
          </p:cNvPr>
          <p:cNvSpPr/>
          <p:nvPr userDrawn="1"/>
        </p:nvSpPr>
        <p:spPr>
          <a:xfrm>
            <a:off x="8513065" y="2621328"/>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A93E135-1724-80B9-26DA-FC38FD876EFD}"/>
              </a:ext>
            </a:extLst>
          </p:cNvPr>
          <p:cNvSpPr txBox="1"/>
          <p:nvPr userDrawn="1"/>
        </p:nvSpPr>
        <p:spPr>
          <a:xfrm>
            <a:off x="8601299" y="2663314"/>
            <a:ext cx="304959" cy="461665"/>
          </a:xfrm>
          <a:prstGeom prst="rect">
            <a:avLst/>
          </a:prstGeom>
          <a:noFill/>
        </p:spPr>
        <p:txBody>
          <a:bodyPr wrap="square" rtlCol="0">
            <a:spAutoFit/>
          </a:bodyPr>
          <a:lstStyle/>
          <a:p>
            <a:r>
              <a:rPr lang="en-US" sz="2400" b="1">
                <a:solidFill>
                  <a:schemeClr val="bg1"/>
                </a:solidFill>
              </a:rPr>
              <a:t>3</a:t>
            </a:r>
          </a:p>
        </p:txBody>
      </p:sp>
      <p:sp>
        <p:nvSpPr>
          <p:cNvPr id="6" name="Content Placeholder 2">
            <a:extLst>
              <a:ext uri="{FF2B5EF4-FFF2-40B4-BE49-F238E27FC236}">
                <a16:creationId xmlns:a16="http://schemas.microsoft.com/office/drawing/2014/main" id="{D60E7F53-2C0A-5EDB-6791-BC3C92AB486E}"/>
              </a:ext>
            </a:extLst>
          </p:cNvPr>
          <p:cNvSpPr>
            <a:spLocks noGrp="1"/>
          </p:cNvSpPr>
          <p:nvPr>
            <p:ph idx="13" hasCustomPrompt="1"/>
          </p:nvPr>
        </p:nvSpPr>
        <p:spPr>
          <a:xfrm>
            <a:off x="4768439" y="3361993"/>
            <a:ext cx="3124199" cy="2555699"/>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19" name="Content Placeholder 2">
            <a:extLst>
              <a:ext uri="{FF2B5EF4-FFF2-40B4-BE49-F238E27FC236}">
                <a16:creationId xmlns:a16="http://schemas.microsoft.com/office/drawing/2014/main" id="{07D2144C-8CC4-BFFB-A5F1-794B369C4834}"/>
              </a:ext>
            </a:extLst>
          </p:cNvPr>
          <p:cNvSpPr>
            <a:spLocks noGrp="1"/>
          </p:cNvSpPr>
          <p:nvPr>
            <p:ph idx="14" hasCustomPrompt="1"/>
          </p:nvPr>
        </p:nvSpPr>
        <p:spPr>
          <a:xfrm>
            <a:off x="809087" y="3361993"/>
            <a:ext cx="3124199" cy="2555699"/>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20" name="Text Placeholder 17">
            <a:extLst>
              <a:ext uri="{FF2B5EF4-FFF2-40B4-BE49-F238E27FC236}">
                <a16:creationId xmlns:a16="http://schemas.microsoft.com/office/drawing/2014/main" id="{8AEF8C34-0836-05EA-09F9-30A259ED768F}"/>
              </a:ext>
            </a:extLst>
          </p:cNvPr>
          <p:cNvSpPr>
            <a:spLocks noGrp="1"/>
          </p:cNvSpPr>
          <p:nvPr>
            <p:ph type="body" sz="quarter" idx="15" hasCustomPrompt="1"/>
          </p:nvPr>
        </p:nvSpPr>
        <p:spPr>
          <a:xfrm>
            <a:off x="432816" y="1720059"/>
            <a:ext cx="11454384" cy="545640"/>
          </a:xfrm>
          <a:prstGeom prst="rect">
            <a:avLst/>
          </a:prstGeom>
        </p:spPr>
        <p:txBody>
          <a:bodyPr/>
          <a:lstStyle>
            <a:lvl1pPr marL="0" indent="0">
              <a:buNone/>
              <a:defRPr sz="2600" b="1"/>
            </a:lvl1pPr>
          </a:lstStyle>
          <a:p>
            <a:pPr lvl="0"/>
            <a:r>
              <a:rPr lang="en-US"/>
              <a:t>Click to edit main text</a:t>
            </a:r>
          </a:p>
        </p:txBody>
      </p:sp>
    </p:spTree>
    <p:extLst>
      <p:ext uri="{BB962C8B-B14F-4D97-AF65-F5344CB8AC3E}">
        <p14:creationId xmlns:p14="http://schemas.microsoft.com/office/powerpoint/2010/main" val="2819848492"/>
      </p:ext>
    </p:extLst>
  </p:cSld>
  <p:clrMapOvr>
    <a:masterClrMapping/>
  </p:clrMapOvr>
  <p:transition/>
  <p:timing/>
  <p:extLst>
    <p:ext uri="{DCECCB84-F9BA-43D5-87BE-67443E8EF086}">
      <p15:sldGuideLst xmlns:p15="http://schemas.microsoft.com/office/powerpoint/2012/main">
        <p15:guide id="1" orient="horz" pos="15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3 - 3 Columns w/ photo ">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8072411"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807720" y="2825496"/>
            <a:ext cx="2173224" cy="3182112"/>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4528061-9BDC-48C1-8E33-BCF236092647}"/>
              </a:ext>
            </a:extLst>
          </p:cNvPr>
          <p:cNvCxnSpPr/>
          <p:nvPr userDrawn="1"/>
        </p:nvCxnSpPr>
        <p:spPr>
          <a:xfrm flipH="1">
            <a:off x="542544"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41AA2B0-E62C-0752-8803-43FC6F5A8FE0}"/>
              </a:ext>
            </a:extLst>
          </p:cNvPr>
          <p:cNvSpPr/>
          <p:nvPr userDrawn="1"/>
        </p:nvSpPr>
        <p:spPr>
          <a:xfrm>
            <a:off x="551846"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AA2E777D-5902-4EF1-98D2-B65E07116CA4}"/>
              </a:ext>
            </a:extLst>
          </p:cNvPr>
          <p:cNvSpPr>
            <a:spLocks noGrp="1"/>
          </p:cNvSpPr>
          <p:nvPr>
            <p:ph idx="11" hasCustomPrompt="1"/>
          </p:nvPr>
        </p:nvSpPr>
        <p:spPr>
          <a:xfrm>
            <a:off x="3523488" y="2825496"/>
            <a:ext cx="2173224" cy="3182112"/>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12" name="Straight Connector 11">
            <a:extLst>
              <a:ext uri="{FF2B5EF4-FFF2-40B4-BE49-F238E27FC236}">
                <a16:creationId xmlns:a16="http://schemas.microsoft.com/office/drawing/2014/main" id="{A9AAC83B-4233-9458-A781-34107787BBA8}"/>
              </a:ext>
            </a:extLst>
          </p:cNvPr>
          <p:cNvCxnSpPr/>
          <p:nvPr userDrawn="1"/>
        </p:nvCxnSpPr>
        <p:spPr>
          <a:xfrm flipH="1">
            <a:off x="3258312"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9A65E46-B2B2-E66C-D686-7B8E537D0AD9}"/>
              </a:ext>
            </a:extLst>
          </p:cNvPr>
          <p:cNvSpPr/>
          <p:nvPr userDrawn="1"/>
        </p:nvSpPr>
        <p:spPr>
          <a:xfrm>
            <a:off x="3267614"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3A5B87A-572B-4AF2-8B7B-8E917EB8D366}"/>
              </a:ext>
            </a:extLst>
          </p:cNvPr>
          <p:cNvSpPr>
            <a:spLocks noGrp="1"/>
          </p:cNvSpPr>
          <p:nvPr>
            <p:ph idx="12" hasCustomPrompt="1"/>
          </p:nvPr>
        </p:nvSpPr>
        <p:spPr>
          <a:xfrm>
            <a:off x="6239256" y="2825496"/>
            <a:ext cx="2173224" cy="3182112"/>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16" name="Straight Connector 15">
            <a:extLst>
              <a:ext uri="{FF2B5EF4-FFF2-40B4-BE49-F238E27FC236}">
                <a16:creationId xmlns:a16="http://schemas.microsoft.com/office/drawing/2014/main" id="{0EF11117-8DD9-C189-2F1C-AEF547BD2509}"/>
              </a:ext>
            </a:extLst>
          </p:cNvPr>
          <p:cNvCxnSpPr/>
          <p:nvPr userDrawn="1"/>
        </p:nvCxnSpPr>
        <p:spPr>
          <a:xfrm flipH="1">
            <a:off x="5974080"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BF2C7ED-AD85-99BE-C9F6-D07AFB394288}"/>
              </a:ext>
            </a:extLst>
          </p:cNvPr>
          <p:cNvSpPr/>
          <p:nvPr userDrawn="1"/>
        </p:nvSpPr>
        <p:spPr>
          <a:xfrm>
            <a:off x="5983382"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8EDED641-7893-D446-1D00-35111CF44230}"/>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636270" y="2200847"/>
            <a:ext cx="342900" cy="342900"/>
          </a:xfrm>
          <a:prstGeom prst="rect">
            <a:avLst/>
          </a:prstGeom>
        </p:spPr>
      </p:pic>
      <p:pic>
        <p:nvPicPr>
          <p:cNvPr id="6" name="Graphic 5">
            <a:extLst>
              <a:ext uri="{FF2B5EF4-FFF2-40B4-BE49-F238E27FC236}">
                <a16:creationId xmlns:a16="http://schemas.microsoft.com/office/drawing/2014/main" id="{2547C1F2-9E55-B965-CD71-FA0558986F5C}"/>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3364231" y="2200847"/>
            <a:ext cx="342900" cy="342900"/>
          </a:xfrm>
          <a:prstGeom prst="rect">
            <a:avLst/>
          </a:prstGeom>
        </p:spPr>
      </p:pic>
      <p:pic>
        <p:nvPicPr>
          <p:cNvPr id="19" name="Graphic 18">
            <a:extLst>
              <a:ext uri="{FF2B5EF4-FFF2-40B4-BE49-F238E27FC236}">
                <a16:creationId xmlns:a16="http://schemas.microsoft.com/office/drawing/2014/main" id="{AFFE68E4-3472-3C81-6155-9412C1B26738}"/>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6098287" y="2200847"/>
            <a:ext cx="342900" cy="342900"/>
          </a:xfrm>
          <a:prstGeom prst="rect">
            <a:avLst/>
          </a:prstGeom>
        </p:spPr>
      </p:pic>
      <p:sp>
        <p:nvSpPr>
          <p:cNvPr id="10" name="Content Placeholder 2">
            <a:extLst>
              <a:ext uri="{FF2B5EF4-FFF2-40B4-BE49-F238E27FC236}">
                <a16:creationId xmlns:a16="http://schemas.microsoft.com/office/drawing/2014/main" id="{575D985D-1BD5-1246-A8D8-C7A7239E84AE}"/>
              </a:ext>
            </a:extLst>
          </p:cNvPr>
          <p:cNvSpPr>
            <a:spLocks noGrp="1"/>
          </p:cNvSpPr>
          <p:nvPr>
            <p:ph idx="10" hasCustomPrompt="1"/>
          </p:nvPr>
        </p:nvSpPr>
        <p:spPr>
          <a:xfrm>
            <a:off x="8689848" y="729796"/>
            <a:ext cx="3202183" cy="5251904"/>
          </a:xfrm>
          <a:prstGeom prst="rect">
            <a:avLst/>
          </a:prstGeom>
        </p:spPr>
        <p:txBody>
          <a:bodyPr/>
          <a:lstStyle>
            <a:lvl1pPr marL="6350" indent="0">
              <a:lnSpc>
                <a:spcPct val="100000"/>
              </a:lnSpc>
              <a:buSzTx/>
              <a:buFont typeface="Arial" panose="020b0604020202020204" pitchFamily="34" charset="0"/>
              <a:buNone/>
              <a:defRPr sz="1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the “Pictures” icon below to insert photo from file”(first icon, second row), or “Stock Images” icon (second icon, second row) to browse the PPT image library from the web. </a:t>
            </a:r>
          </a:p>
        </p:txBody>
      </p:sp>
    </p:spTree>
    <p:extLst>
      <p:ext uri="{BB962C8B-B14F-4D97-AF65-F5344CB8AC3E}">
        <p14:creationId xmlns:p14="http://schemas.microsoft.com/office/powerpoint/2010/main" val="43217329"/>
      </p:ext>
    </p:extLst>
  </p:cSld>
  <p:clrMapOvr>
    <a:masterClrMapping/>
  </p:clrMapOvr>
  <p:transition/>
  <p:timing/>
  <p:extLst>
    <p:ext uri="{DCECCB84-F9BA-43D5-87BE-67443E8EF086}">
      <p15:sldGuideLst xmlns:p15="http://schemas.microsoft.com/office/powerpoint/2012/main">
        <p15:guide id="1" orient="horz"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peaker Bio - Option 1">
    <p:spTree>
      <p:nvGrpSpPr>
        <p:cNvPr id="1" name=""/>
        <p:cNvGrpSpPr/>
        <p:nvPr/>
      </p:nvGrpSpPr>
      <p:grpSpPr>
        <a:xfrm>
          <a:off x="0" y="0"/>
          <a:ext cx="0" cy="0"/>
        </a:xfrm>
      </p:grpSpPr>
      <p:sp>
        <p:nvSpPr>
          <p:cNvPr id="6" name="Rectangle 5">
            <a:extLst>
              <a:ext uri="{FF2B5EF4-FFF2-40B4-BE49-F238E27FC236}">
                <a16:creationId xmlns:a16="http://schemas.microsoft.com/office/drawing/2014/main" id="{FECC49EB-6BBC-6F47-0C4A-92A4322B1773}"/>
              </a:ext>
            </a:extLst>
          </p:cNvPr>
          <p:cNvSpPr/>
          <p:nvPr userDrawn="1"/>
        </p:nvSpPr>
        <p:spPr>
          <a:xfrm>
            <a:off x="4469673" y="722811"/>
            <a:ext cx="7417525" cy="5258889"/>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5108659" y="1156715"/>
            <a:ext cx="6308278" cy="4544568"/>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200">
                <a:solidFill>
                  <a:schemeClr val="bg1"/>
                </a:solidFill>
              </a:defRPr>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solidFill>
                  <a:schemeClr val="bg1"/>
                </a:solidFill>
              </a:defRPr>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solidFill>
                  <a:schemeClr val="bg1"/>
                </a:solidFill>
              </a:defRPr>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bio text</a:t>
            </a:r>
          </a:p>
        </p:txBody>
      </p:sp>
      <p:sp>
        <p:nvSpPr>
          <p:cNvPr id="5" name="Rectangle 4">
            <a:extLst>
              <a:ext uri="{FF2B5EF4-FFF2-40B4-BE49-F238E27FC236}">
                <a16:creationId xmlns:a16="http://schemas.microsoft.com/office/drawing/2014/main" id="{D439BCFB-3DFE-8EBE-663B-824986234193}"/>
              </a:ext>
            </a:extLst>
          </p:cNvPr>
          <p:cNvSpPr/>
          <p:nvPr userDrawn="1"/>
        </p:nvSpPr>
        <p:spPr>
          <a:xfrm>
            <a:off x="533400" y="722811"/>
            <a:ext cx="3951514" cy="525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BE15FBC-F154-E7CA-B725-F90A7D7AD6BC}"/>
              </a:ext>
            </a:extLst>
          </p:cNvPr>
          <p:cNvSpPr>
            <a:spLocks noGrp="1"/>
          </p:cNvSpPr>
          <p:nvPr>
            <p:ph type="pic" sz="quarter" idx="10" hasCustomPrompt="1"/>
          </p:nvPr>
        </p:nvSpPr>
        <p:spPr>
          <a:xfrm>
            <a:off x="1620951" y="1854200"/>
            <a:ext cx="1776413" cy="1778000"/>
          </a:xfrm>
          <a:prstGeom prst="ellipse">
            <a:avLst/>
          </a:prstGeom>
          <a:ln w="38100">
            <a:solidFill>
              <a:srgbClr val="002855"/>
            </a:solidFill>
          </a:ln>
        </p:spPr>
        <p:txBody>
          <a:bodyPr anchor="ctr"/>
          <a:lstStyle>
            <a:lvl1pPr marL="0" indent="0" algn="ctr">
              <a:buNone/>
              <a:defRPr sz="1800"/>
            </a:lvl1pPr>
          </a:lstStyle>
          <a:p>
            <a:r>
              <a:rPr lang="en-US"/>
              <a:t>Click photo icon to add bio photo</a:t>
            </a:r>
          </a:p>
        </p:txBody>
      </p:sp>
      <p:sp>
        <p:nvSpPr>
          <p:cNvPr id="11" name="Text Placeholder 10">
            <a:extLst>
              <a:ext uri="{FF2B5EF4-FFF2-40B4-BE49-F238E27FC236}">
                <a16:creationId xmlns:a16="http://schemas.microsoft.com/office/drawing/2014/main" id="{49956416-528F-B002-D7A9-6F855E022426}"/>
              </a:ext>
            </a:extLst>
          </p:cNvPr>
          <p:cNvSpPr>
            <a:spLocks noGrp="1"/>
          </p:cNvSpPr>
          <p:nvPr>
            <p:ph type="body" sz="quarter" idx="11" hasCustomPrompt="1"/>
          </p:nvPr>
        </p:nvSpPr>
        <p:spPr>
          <a:xfrm>
            <a:off x="850106" y="4003041"/>
            <a:ext cx="3297688" cy="422656"/>
          </a:xfrm>
          <a:prstGeom prst="rect">
            <a:avLst/>
          </a:prstGeom>
        </p:spPr>
        <p:txBody>
          <a:bodyPr/>
          <a:lstStyle>
            <a:lvl1pPr marL="0" indent="0" algn="ctr">
              <a:buNone/>
              <a:defRPr sz="2600" b="1">
                <a:solidFill>
                  <a:schemeClr val="bg1"/>
                </a:solidFill>
              </a:defRPr>
            </a:lvl1pPr>
          </a:lstStyle>
          <a:p>
            <a:pPr lvl="0"/>
            <a:r>
              <a:rPr lang="en-US"/>
              <a:t>Click to edit Name</a:t>
            </a:r>
          </a:p>
        </p:txBody>
      </p:sp>
      <p:sp>
        <p:nvSpPr>
          <p:cNvPr id="12" name="Text Placeholder 10">
            <a:extLst>
              <a:ext uri="{FF2B5EF4-FFF2-40B4-BE49-F238E27FC236}">
                <a16:creationId xmlns:a16="http://schemas.microsoft.com/office/drawing/2014/main" id="{F24F1896-7AEA-AFF2-DB67-F91D744FFFD1}"/>
              </a:ext>
            </a:extLst>
          </p:cNvPr>
          <p:cNvSpPr>
            <a:spLocks noGrp="1"/>
          </p:cNvSpPr>
          <p:nvPr>
            <p:ph type="body" sz="quarter" idx="12" hasCustomPrompt="1"/>
          </p:nvPr>
        </p:nvSpPr>
        <p:spPr>
          <a:xfrm>
            <a:off x="850106" y="4487673"/>
            <a:ext cx="3297688" cy="422656"/>
          </a:xfrm>
          <a:prstGeom prst="rect">
            <a:avLst/>
          </a:prstGeom>
        </p:spPr>
        <p:txBody>
          <a:bodyPr/>
          <a:lstStyle>
            <a:lvl1pPr marL="0" indent="0" algn="ctr">
              <a:buNone/>
              <a:defRPr sz="1800" b="0">
                <a:solidFill>
                  <a:schemeClr val="bg1"/>
                </a:solidFill>
              </a:defRPr>
            </a:lvl1pPr>
          </a:lstStyle>
          <a:p>
            <a:pPr lvl="0"/>
            <a:r>
              <a:rPr lang="en-US"/>
              <a:t>Click to edit Position Title</a:t>
            </a:r>
          </a:p>
        </p:txBody>
      </p:sp>
      <p:sp>
        <p:nvSpPr>
          <p:cNvPr id="13" name="Oval 12">
            <a:extLst>
              <a:ext uri="{FF2B5EF4-FFF2-40B4-BE49-F238E27FC236}">
                <a16:creationId xmlns:a16="http://schemas.microsoft.com/office/drawing/2014/main" id="{403551C7-DD8B-C040-7196-3D64C63EC466}"/>
              </a:ext>
            </a:extLst>
          </p:cNvPr>
          <p:cNvSpPr/>
          <p:nvPr userDrawn="1"/>
        </p:nvSpPr>
        <p:spPr>
          <a:xfrm>
            <a:off x="1490472" y="1728216"/>
            <a:ext cx="2020824" cy="2020824"/>
          </a:xfrm>
          <a:prstGeom prst="ellipse">
            <a:avLst/>
          </a:prstGeom>
          <a:noFill/>
          <a:ln w="158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35390"/>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3 - 4 Columns ">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8072411"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807720" y="3355848"/>
            <a:ext cx="2173224" cy="2625852"/>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1AA2B0-E62C-0752-8803-43FC6F5A8FE0}"/>
              </a:ext>
            </a:extLst>
          </p:cNvPr>
          <p:cNvSpPr/>
          <p:nvPr userDrawn="1"/>
        </p:nvSpPr>
        <p:spPr>
          <a:xfrm>
            <a:off x="551846" y="2615183"/>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3F54A3-8CBC-BBAE-92C2-05CCFA70422A}"/>
              </a:ext>
            </a:extLst>
          </p:cNvPr>
          <p:cNvSpPr txBox="1"/>
          <p:nvPr userDrawn="1"/>
        </p:nvSpPr>
        <p:spPr>
          <a:xfrm>
            <a:off x="640080" y="2670048"/>
            <a:ext cx="304959" cy="461665"/>
          </a:xfrm>
          <a:prstGeom prst="rect">
            <a:avLst/>
          </a:prstGeom>
          <a:noFill/>
        </p:spPr>
        <p:txBody>
          <a:bodyPr wrap="square" rtlCol="0">
            <a:spAutoFit/>
          </a:bodyPr>
          <a:lstStyle/>
          <a:p>
            <a:r>
              <a:rPr lang="en-US" sz="2400" b="1">
                <a:solidFill>
                  <a:schemeClr val="bg1"/>
                </a:solidFill>
              </a:rPr>
              <a:t>1</a:t>
            </a:r>
          </a:p>
        </p:txBody>
      </p:sp>
      <p:sp>
        <p:nvSpPr>
          <p:cNvPr id="11" name="Content Placeholder 2">
            <a:extLst>
              <a:ext uri="{FF2B5EF4-FFF2-40B4-BE49-F238E27FC236}">
                <a16:creationId xmlns:a16="http://schemas.microsoft.com/office/drawing/2014/main" id="{AA2E777D-5902-4EF1-98D2-B65E07116CA4}"/>
              </a:ext>
            </a:extLst>
          </p:cNvPr>
          <p:cNvSpPr>
            <a:spLocks noGrp="1"/>
          </p:cNvSpPr>
          <p:nvPr>
            <p:ph idx="11" hasCustomPrompt="1"/>
          </p:nvPr>
        </p:nvSpPr>
        <p:spPr>
          <a:xfrm>
            <a:off x="3783442" y="3355848"/>
            <a:ext cx="2173224" cy="2625852"/>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13" name="Rectangle 12">
            <a:extLst>
              <a:ext uri="{FF2B5EF4-FFF2-40B4-BE49-F238E27FC236}">
                <a16:creationId xmlns:a16="http://schemas.microsoft.com/office/drawing/2014/main" id="{D9A65E46-B2B2-E66C-D686-7B8E537D0AD9}"/>
              </a:ext>
            </a:extLst>
          </p:cNvPr>
          <p:cNvSpPr/>
          <p:nvPr userDrawn="1"/>
        </p:nvSpPr>
        <p:spPr>
          <a:xfrm>
            <a:off x="3527568" y="2615183"/>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8F4DFDE-6E60-00AE-67DB-6FAF1E15A778}"/>
              </a:ext>
            </a:extLst>
          </p:cNvPr>
          <p:cNvSpPr txBox="1"/>
          <p:nvPr userDrawn="1"/>
        </p:nvSpPr>
        <p:spPr>
          <a:xfrm>
            <a:off x="3615802" y="2670048"/>
            <a:ext cx="304959" cy="461665"/>
          </a:xfrm>
          <a:prstGeom prst="rect">
            <a:avLst/>
          </a:prstGeom>
          <a:noFill/>
        </p:spPr>
        <p:txBody>
          <a:bodyPr wrap="square" rtlCol="0">
            <a:spAutoFit/>
          </a:bodyPr>
          <a:lstStyle/>
          <a:p>
            <a:r>
              <a:rPr lang="en-US" sz="2400" b="1">
                <a:solidFill>
                  <a:schemeClr val="bg1"/>
                </a:solidFill>
              </a:rPr>
              <a:t>2</a:t>
            </a:r>
          </a:p>
        </p:txBody>
      </p:sp>
      <p:sp>
        <p:nvSpPr>
          <p:cNvPr id="15" name="Content Placeholder 2">
            <a:extLst>
              <a:ext uri="{FF2B5EF4-FFF2-40B4-BE49-F238E27FC236}">
                <a16:creationId xmlns:a16="http://schemas.microsoft.com/office/drawing/2014/main" id="{E3A5B87A-572B-4AF2-8B7B-8E917EB8D366}"/>
              </a:ext>
            </a:extLst>
          </p:cNvPr>
          <p:cNvSpPr>
            <a:spLocks noGrp="1"/>
          </p:cNvSpPr>
          <p:nvPr>
            <p:ph idx="12" hasCustomPrompt="1"/>
          </p:nvPr>
        </p:nvSpPr>
        <p:spPr>
          <a:xfrm>
            <a:off x="6728767" y="3355848"/>
            <a:ext cx="2173224" cy="2625852"/>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sp>
        <p:nvSpPr>
          <p:cNvPr id="17" name="Rectangle 16">
            <a:extLst>
              <a:ext uri="{FF2B5EF4-FFF2-40B4-BE49-F238E27FC236}">
                <a16:creationId xmlns:a16="http://schemas.microsoft.com/office/drawing/2014/main" id="{1BF2C7ED-AD85-99BE-C9F6-D07AFB394288}"/>
              </a:ext>
            </a:extLst>
          </p:cNvPr>
          <p:cNvSpPr/>
          <p:nvPr userDrawn="1"/>
        </p:nvSpPr>
        <p:spPr>
          <a:xfrm>
            <a:off x="6472893" y="2615183"/>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A93E135-1724-80B9-26DA-FC38FD876EFD}"/>
              </a:ext>
            </a:extLst>
          </p:cNvPr>
          <p:cNvSpPr txBox="1"/>
          <p:nvPr userDrawn="1"/>
        </p:nvSpPr>
        <p:spPr>
          <a:xfrm>
            <a:off x="6561127" y="2670048"/>
            <a:ext cx="304959" cy="461665"/>
          </a:xfrm>
          <a:prstGeom prst="rect">
            <a:avLst/>
          </a:prstGeom>
          <a:noFill/>
        </p:spPr>
        <p:txBody>
          <a:bodyPr wrap="square" rtlCol="0">
            <a:spAutoFit/>
          </a:bodyPr>
          <a:lstStyle/>
          <a:p>
            <a:r>
              <a:rPr lang="en-US" sz="2400" b="1">
                <a:solidFill>
                  <a:schemeClr val="bg1"/>
                </a:solidFill>
              </a:rPr>
              <a:t>3</a:t>
            </a:r>
          </a:p>
        </p:txBody>
      </p:sp>
      <p:sp>
        <p:nvSpPr>
          <p:cNvPr id="4" name="Content Placeholder 2">
            <a:extLst>
              <a:ext uri="{FF2B5EF4-FFF2-40B4-BE49-F238E27FC236}">
                <a16:creationId xmlns:a16="http://schemas.microsoft.com/office/drawing/2014/main" id="{4AAF2F48-680F-C44A-6A1B-C085460EDAE7}"/>
              </a:ext>
            </a:extLst>
          </p:cNvPr>
          <p:cNvSpPr>
            <a:spLocks noGrp="1"/>
          </p:cNvSpPr>
          <p:nvPr>
            <p:ph idx="13" hasCustomPrompt="1"/>
          </p:nvPr>
        </p:nvSpPr>
        <p:spPr>
          <a:xfrm>
            <a:off x="9713976" y="3355848"/>
            <a:ext cx="2173224" cy="2625852"/>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supporting text</a:t>
            </a:r>
          </a:p>
        </p:txBody>
      </p:sp>
      <p:cxnSp>
        <p:nvCxnSpPr>
          <p:cNvPr id="5" name="Straight Connector 4">
            <a:extLst>
              <a:ext uri="{FF2B5EF4-FFF2-40B4-BE49-F238E27FC236}">
                <a16:creationId xmlns:a16="http://schemas.microsoft.com/office/drawing/2014/main" id="{F4528061-9BDC-48C1-8E33-BCF236092647}"/>
              </a:ext>
            </a:extLst>
          </p:cNvPr>
          <p:cNvCxnSpPr/>
          <p:nvPr userDrawn="1"/>
        </p:nvCxnSpPr>
        <p:spPr>
          <a:xfrm flipH="1">
            <a:off x="542544" y="2432304"/>
            <a:ext cx="0" cy="3549396"/>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AAC83B-4233-9458-A781-34107787BBA8}"/>
              </a:ext>
            </a:extLst>
          </p:cNvPr>
          <p:cNvCxnSpPr/>
          <p:nvPr userDrawn="1"/>
        </p:nvCxnSpPr>
        <p:spPr>
          <a:xfrm flipH="1">
            <a:off x="3518266" y="2432304"/>
            <a:ext cx="0" cy="3549396"/>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11117-8DD9-C189-2F1C-AEF547BD2509}"/>
              </a:ext>
            </a:extLst>
          </p:cNvPr>
          <p:cNvCxnSpPr/>
          <p:nvPr userDrawn="1"/>
        </p:nvCxnSpPr>
        <p:spPr>
          <a:xfrm flipH="1">
            <a:off x="6463591" y="2432304"/>
            <a:ext cx="0" cy="3549396"/>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F11098-4FE5-13F6-D0F2-16613E7A4478}"/>
              </a:ext>
            </a:extLst>
          </p:cNvPr>
          <p:cNvCxnSpPr/>
          <p:nvPr userDrawn="1"/>
        </p:nvCxnSpPr>
        <p:spPr>
          <a:xfrm flipH="1">
            <a:off x="9448800" y="2432304"/>
            <a:ext cx="0" cy="3549396"/>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8FEBD49-4B1E-248B-9A0D-5DA8688DB3C3}"/>
              </a:ext>
            </a:extLst>
          </p:cNvPr>
          <p:cNvSpPr/>
          <p:nvPr userDrawn="1"/>
        </p:nvSpPr>
        <p:spPr>
          <a:xfrm>
            <a:off x="9458102" y="2615183"/>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CC8183-84C2-28F7-EDCA-A4B711BFE3E7}"/>
              </a:ext>
            </a:extLst>
          </p:cNvPr>
          <p:cNvSpPr txBox="1"/>
          <p:nvPr userDrawn="1"/>
        </p:nvSpPr>
        <p:spPr>
          <a:xfrm>
            <a:off x="9546336" y="2670048"/>
            <a:ext cx="304959" cy="461665"/>
          </a:xfrm>
          <a:prstGeom prst="rect">
            <a:avLst/>
          </a:prstGeom>
          <a:noFill/>
        </p:spPr>
        <p:txBody>
          <a:bodyPr wrap="square" rtlCol="0">
            <a:spAutoFit/>
          </a:bodyPr>
          <a:lstStyle/>
          <a:p>
            <a:r>
              <a:rPr lang="en-US" sz="2400" b="1">
                <a:solidFill>
                  <a:schemeClr val="bg1"/>
                </a:solidFill>
              </a:rPr>
              <a:t>4</a:t>
            </a:r>
          </a:p>
        </p:txBody>
      </p:sp>
      <p:sp>
        <p:nvSpPr>
          <p:cNvPr id="23" name="Text Placeholder 17">
            <a:extLst>
              <a:ext uri="{FF2B5EF4-FFF2-40B4-BE49-F238E27FC236}">
                <a16:creationId xmlns:a16="http://schemas.microsoft.com/office/drawing/2014/main" id="{2E74E9F8-A855-D03E-49FA-7859F99556F1}"/>
              </a:ext>
            </a:extLst>
          </p:cNvPr>
          <p:cNvSpPr>
            <a:spLocks noGrp="1"/>
          </p:cNvSpPr>
          <p:nvPr>
            <p:ph type="body" sz="quarter" idx="15" hasCustomPrompt="1"/>
          </p:nvPr>
        </p:nvSpPr>
        <p:spPr>
          <a:xfrm>
            <a:off x="432816" y="1720059"/>
            <a:ext cx="11454384" cy="545640"/>
          </a:xfrm>
          <a:prstGeom prst="rect">
            <a:avLst/>
          </a:prstGeom>
        </p:spPr>
        <p:txBody>
          <a:bodyPr/>
          <a:lstStyle>
            <a:lvl1pPr marL="0" indent="0">
              <a:buNone/>
              <a:defRPr sz="2600" b="1"/>
            </a:lvl1pPr>
          </a:lstStyle>
          <a:p>
            <a:pPr lvl="0"/>
            <a:r>
              <a:rPr lang="en-US"/>
              <a:t>Click to edit main text</a:t>
            </a:r>
          </a:p>
        </p:txBody>
      </p:sp>
    </p:spTree>
    <p:extLst>
      <p:ext uri="{BB962C8B-B14F-4D97-AF65-F5344CB8AC3E}">
        <p14:creationId xmlns:p14="http://schemas.microsoft.com/office/powerpoint/2010/main" val="417905848"/>
      </p:ext>
    </p:extLst>
  </p:cSld>
  <p:clrMapOvr>
    <a:masterClrMapping/>
  </p:clrMapOvr>
  <p:transition/>
  <p:timing/>
  <p:extLst>
    <p:ext uri="{DCECCB84-F9BA-43D5-87BE-67443E8EF086}">
      <p15:sldGuideLst xmlns:p15="http://schemas.microsoft.com/office/powerpoint/2012/main">
        <p15:guide id="1" orient="horz" pos="153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4 - 4 Columns ">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8072411"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807720" y="2825496"/>
            <a:ext cx="2173224" cy="3156204"/>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4528061-9BDC-48C1-8E33-BCF236092647}"/>
              </a:ext>
            </a:extLst>
          </p:cNvPr>
          <p:cNvCxnSpPr/>
          <p:nvPr userDrawn="1"/>
        </p:nvCxnSpPr>
        <p:spPr>
          <a:xfrm flipH="1">
            <a:off x="542544"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41AA2B0-E62C-0752-8803-43FC6F5A8FE0}"/>
              </a:ext>
            </a:extLst>
          </p:cNvPr>
          <p:cNvSpPr/>
          <p:nvPr userDrawn="1"/>
        </p:nvSpPr>
        <p:spPr>
          <a:xfrm>
            <a:off x="551846"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3F54A3-8CBC-BBAE-92C2-05CCFA70422A}"/>
              </a:ext>
            </a:extLst>
          </p:cNvPr>
          <p:cNvSpPr txBox="1"/>
          <p:nvPr userDrawn="1"/>
        </p:nvSpPr>
        <p:spPr>
          <a:xfrm>
            <a:off x="640080" y="2139696"/>
            <a:ext cx="304959" cy="461665"/>
          </a:xfrm>
          <a:prstGeom prst="rect">
            <a:avLst/>
          </a:prstGeom>
          <a:noFill/>
        </p:spPr>
        <p:txBody>
          <a:bodyPr wrap="square" rtlCol="0">
            <a:spAutoFit/>
          </a:bodyPr>
          <a:lstStyle/>
          <a:p>
            <a:r>
              <a:rPr lang="en-US" sz="2400" b="1">
                <a:solidFill>
                  <a:schemeClr val="bg1"/>
                </a:solidFill>
              </a:rPr>
              <a:t>1</a:t>
            </a:r>
          </a:p>
        </p:txBody>
      </p:sp>
      <p:sp>
        <p:nvSpPr>
          <p:cNvPr id="11" name="Content Placeholder 2">
            <a:extLst>
              <a:ext uri="{FF2B5EF4-FFF2-40B4-BE49-F238E27FC236}">
                <a16:creationId xmlns:a16="http://schemas.microsoft.com/office/drawing/2014/main" id="{AA2E777D-5902-4EF1-98D2-B65E07116CA4}"/>
              </a:ext>
            </a:extLst>
          </p:cNvPr>
          <p:cNvSpPr>
            <a:spLocks noGrp="1"/>
          </p:cNvSpPr>
          <p:nvPr>
            <p:ph idx="11" hasCustomPrompt="1"/>
          </p:nvPr>
        </p:nvSpPr>
        <p:spPr>
          <a:xfrm>
            <a:off x="3746866" y="2825496"/>
            <a:ext cx="2173224" cy="3156204"/>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12" name="Straight Connector 11">
            <a:extLst>
              <a:ext uri="{FF2B5EF4-FFF2-40B4-BE49-F238E27FC236}">
                <a16:creationId xmlns:a16="http://schemas.microsoft.com/office/drawing/2014/main" id="{A9AAC83B-4233-9458-A781-34107787BBA8}"/>
              </a:ext>
            </a:extLst>
          </p:cNvPr>
          <p:cNvCxnSpPr/>
          <p:nvPr userDrawn="1"/>
        </p:nvCxnSpPr>
        <p:spPr>
          <a:xfrm flipH="1">
            <a:off x="3481690"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9A65E46-B2B2-E66C-D686-7B8E537D0AD9}"/>
              </a:ext>
            </a:extLst>
          </p:cNvPr>
          <p:cNvSpPr/>
          <p:nvPr userDrawn="1"/>
        </p:nvSpPr>
        <p:spPr>
          <a:xfrm>
            <a:off x="3490992"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8F4DFDE-6E60-00AE-67DB-6FAF1E15A778}"/>
              </a:ext>
            </a:extLst>
          </p:cNvPr>
          <p:cNvSpPr txBox="1"/>
          <p:nvPr userDrawn="1"/>
        </p:nvSpPr>
        <p:spPr>
          <a:xfrm>
            <a:off x="3579226" y="2139696"/>
            <a:ext cx="304959" cy="461665"/>
          </a:xfrm>
          <a:prstGeom prst="rect">
            <a:avLst/>
          </a:prstGeom>
          <a:noFill/>
        </p:spPr>
        <p:txBody>
          <a:bodyPr wrap="square" rtlCol="0">
            <a:spAutoFit/>
          </a:bodyPr>
          <a:lstStyle/>
          <a:p>
            <a:r>
              <a:rPr lang="en-US" sz="2400" b="1">
                <a:solidFill>
                  <a:schemeClr val="bg1"/>
                </a:solidFill>
              </a:rPr>
              <a:t>2</a:t>
            </a:r>
          </a:p>
        </p:txBody>
      </p:sp>
      <p:sp>
        <p:nvSpPr>
          <p:cNvPr id="15" name="Content Placeholder 2">
            <a:extLst>
              <a:ext uri="{FF2B5EF4-FFF2-40B4-BE49-F238E27FC236}">
                <a16:creationId xmlns:a16="http://schemas.microsoft.com/office/drawing/2014/main" id="{E3A5B87A-572B-4AF2-8B7B-8E917EB8D366}"/>
              </a:ext>
            </a:extLst>
          </p:cNvPr>
          <p:cNvSpPr>
            <a:spLocks noGrp="1"/>
          </p:cNvSpPr>
          <p:nvPr>
            <p:ph idx="12" hasCustomPrompt="1"/>
          </p:nvPr>
        </p:nvSpPr>
        <p:spPr>
          <a:xfrm>
            <a:off x="6692191" y="2825496"/>
            <a:ext cx="2173224" cy="3156204"/>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16" name="Straight Connector 15">
            <a:extLst>
              <a:ext uri="{FF2B5EF4-FFF2-40B4-BE49-F238E27FC236}">
                <a16:creationId xmlns:a16="http://schemas.microsoft.com/office/drawing/2014/main" id="{0EF11117-8DD9-C189-2F1C-AEF547BD2509}"/>
              </a:ext>
            </a:extLst>
          </p:cNvPr>
          <p:cNvCxnSpPr/>
          <p:nvPr userDrawn="1"/>
        </p:nvCxnSpPr>
        <p:spPr>
          <a:xfrm flipH="1">
            <a:off x="6427015"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BF2C7ED-AD85-99BE-C9F6-D07AFB394288}"/>
              </a:ext>
            </a:extLst>
          </p:cNvPr>
          <p:cNvSpPr/>
          <p:nvPr userDrawn="1"/>
        </p:nvSpPr>
        <p:spPr>
          <a:xfrm>
            <a:off x="6436317"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A93E135-1724-80B9-26DA-FC38FD876EFD}"/>
              </a:ext>
            </a:extLst>
          </p:cNvPr>
          <p:cNvSpPr txBox="1"/>
          <p:nvPr userDrawn="1"/>
        </p:nvSpPr>
        <p:spPr>
          <a:xfrm>
            <a:off x="6524551" y="2139696"/>
            <a:ext cx="304959" cy="461665"/>
          </a:xfrm>
          <a:prstGeom prst="rect">
            <a:avLst/>
          </a:prstGeom>
          <a:noFill/>
        </p:spPr>
        <p:txBody>
          <a:bodyPr wrap="square" rtlCol="0">
            <a:spAutoFit/>
          </a:bodyPr>
          <a:lstStyle/>
          <a:p>
            <a:r>
              <a:rPr lang="en-US" sz="2400" b="1">
                <a:solidFill>
                  <a:schemeClr val="bg1"/>
                </a:solidFill>
              </a:rPr>
              <a:t>3</a:t>
            </a:r>
          </a:p>
        </p:txBody>
      </p:sp>
      <p:sp>
        <p:nvSpPr>
          <p:cNvPr id="4" name="Content Placeholder 2">
            <a:extLst>
              <a:ext uri="{FF2B5EF4-FFF2-40B4-BE49-F238E27FC236}">
                <a16:creationId xmlns:a16="http://schemas.microsoft.com/office/drawing/2014/main" id="{4AAF2F48-680F-C44A-6A1B-C085460EDAE7}"/>
              </a:ext>
            </a:extLst>
          </p:cNvPr>
          <p:cNvSpPr>
            <a:spLocks noGrp="1"/>
          </p:cNvSpPr>
          <p:nvPr>
            <p:ph idx="13" hasCustomPrompt="1"/>
          </p:nvPr>
        </p:nvSpPr>
        <p:spPr>
          <a:xfrm>
            <a:off x="9713976" y="2825496"/>
            <a:ext cx="2173224" cy="3156204"/>
          </a:xfrm>
          <a:prstGeom prst="rect">
            <a:avLst/>
          </a:prstGeom>
        </p:spPr>
        <p:txBody>
          <a:bodyPr/>
          <a:lstStyle>
            <a:lvl1pPr marL="6350" indent="0">
              <a:lnSpc>
                <a:spcPct val="100000"/>
              </a:lnSpc>
              <a:buSzTx/>
              <a:buFontTx/>
              <a:buNone/>
              <a:defRPr sz="24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6" name="Straight Connector 5">
            <a:extLst>
              <a:ext uri="{FF2B5EF4-FFF2-40B4-BE49-F238E27FC236}">
                <a16:creationId xmlns:a16="http://schemas.microsoft.com/office/drawing/2014/main" id="{A9F11098-4FE5-13F6-D0F2-16613E7A4478}"/>
              </a:ext>
            </a:extLst>
          </p:cNvPr>
          <p:cNvCxnSpPr/>
          <p:nvPr userDrawn="1"/>
        </p:nvCxnSpPr>
        <p:spPr>
          <a:xfrm flipH="1">
            <a:off x="9448800"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8FEBD49-4B1E-248B-9A0D-5DA8688DB3C3}"/>
              </a:ext>
            </a:extLst>
          </p:cNvPr>
          <p:cNvSpPr/>
          <p:nvPr userDrawn="1"/>
        </p:nvSpPr>
        <p:spPr>
          <a:xfrm>
            <a:off x="9458102"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CC8183-84C2-28F7-EDCA-A4B711BFE3E7}"/>
              </a:ext>
            </a:extLst>
          </p:cNvPr>
          <p:cNvSpPr txBox="1"/>
          <p:nvPr userDrawn="1"/>
        </p:nvSpPr>
        <p:spPr>
          <a:xfrm>
            <a:off x="9546336" y="2139696"/>
            <a:ext cx="304959" cy="461665"/>
          </a:xfrm>
          <a:prstGeom prst="rect">
            <a:avLst/>
          </a:prstGeom>
          <a:noFill/>
        </p:spPr>
        <p:txBody>
          <a:bodyPr wrap="square" rtlCol="0">
            <a:spAutoFit/>
          </a:bodyPr>
          <a:lstStyle/>
          <a:p>
            <a:r>
              <a:rPr lang="en-US" sz="2400" b="1">
                <a:solidFill>
                  <a:schemeClr val="bg1"/>
                </a:solidFill>
              </a:rPr>
              <a:t>4</a:t>
            </a:r>
          </a:p>
        </p:txBody>
      </p:sp>
    </p:spTree>
    <p:extLst>
      <p:ext uri="{BB962C8B-B14F-4D97-AF65-F5344CB8AC3E}">
        <p14:creationId xmlns:p14="http://schemas.microsoft.com/office/powerpoint/2010/main" val="687395340"/>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4 - 5 Columns ">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8072411"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807720" y="2825496"/>
            <a:ext cx="1770888" cy="3156204"/>
          </a:xfrm>
          <a:prstGeom prst="rect">
            <a:avLst/>
          </a:prstGeom>
        </p:spPr>
        <p:txBody>
          <a:bodyPr/>
          <a:lstStyle>
            <a:lvl1pPr marL="6350" indent="0">
              <a:lnSpc>
                <a:spcPct val="100000"/>
              </a:lnSpc>
              <a:buSzTx/>
              <a:buFontTx/>
              <a:buNone/>
              <a:defRPr sz="20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4528061-9BDC-48C1-8E33-BCF236092647}"/>
              </a:ext>
            </a:extLst>
          </p:cNvPr>
          <p:cNvCxnSpPr/>
          <p:nvPr userDrawn="1"/>
        </p:nvCxnSpPr>
        <p:spPr>
          <a:xfrm flipH="1">
            <a:off x="542544"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41AA2B0-E62C-0752-8803-43FC6F5A8FE0}"/>
              </a:ext>
            </a:extLst>
          </p:cNvPr>
          <p:cNvSpPr/>
          <p:nvPr userDrawn="1"/>
        </p:nvSpPr>
        <p:spPr>
          <a:xfrm>
            <a:off x="551846"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3F54A3-8CBC-BBAE-92C2-05CCFA70422A}"/>
              </a:ext>
            </a:extLst>
          </p:cNvPr>
          <p:cNvSpPr txBox="1"/>
          <p:nvPr userDrawn="1"/>
        </p:nvSpPr>
        <p:spPr>
          <a:xfrm>
            <a:off x="640080" y="2139696"/>
            <a:ext cx="304959" cy="461665"/>
          </a:xfrm>
          <a:prstGeom prst="rect">
            <a:avLst/>
          </a:prstGeom>
          <a:noFill/>
        </p:spPr>
        <p:txBody>
          <a:bodyPr wrap="square" rtlCol="0">
            <a:spAutoFit/>
          </a:bodyPr>
          <a:lstStyle/>
          <a:p>
            <a:r>
              <a:rPr lang="en-US" sz="2400" b="1">
                <a:solidFill>
                  <a:schemeClr val="bg1"/>
                </a:solidFill>
              </a:rPr>
              <a:t>1</a:t>
            </a:r>
          </a:p>
        </p:txBody>
      </p:sp>
      <p:sp>
        <p:nvSpPr>
          <p:cNvPr id="84" name="Content Placeholder 2">
            <a:extLst>
              <a:ext uri="{FF2B5EF4-FFF2-40B4-BE49-F238E27FC236}">
                <a16:creationId xmlns:a16="http://schemas.microsoft.com/office/drawing/2014/main" id="{315105F4-FAA2-D600-FFD8-A376C4557B3D}"/>
              </a:ext>
            </a:extLst>
          </p:cNvPr>
          <p:cNvSpPr>
            <a:spLocks noGrp="1"/>
          </p:cNvSpPr>
          <p:nvPr>
            <p:ph idx="10" hasCustomPrompt="1"/>
          </p:nvPr>
        </p:nvSpPr>
        <p:spPr>
          <a:xfrm>
            <a:off x="3121152" y="2825496"/>
            <a:ext cx="1770888" cy="3156204"/>
          </a:xfrm>
          <a:prstGeom prst="rect">
            <a:avLst/>
          </a:prstGeom>
        </p:spPr>
        <p:txBody>
          <a:bodyPr/>
          <a:lstStyle>
            <a:lvl1pPr marL="6350" indent="0">
              <a:lnSpc>
                <a:spcPct val="100000"/>
              </a:lnSpc>
              <a:buSzTx/>
              <a:buFontTx/>
              <a:buNone/>
              <a:defRPr sz="20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85" name="Straight Connector 84">
            <a:extLst>
              <a:ext uri="{FF2B5EF4-FFF2-40B4-BE49-F238E27FC236}">
                <a16:creationId xmlns:a16="http://schemas.microsoft.com/office/drawing/2014/main" id="{C595BD4C-C1FC-966F-2C5D-B7D298A2C375}"/>
              </a:ext>
            </a:extLst>
          </p:cNvPr>
          <p:cNvCxnSpPr/>
          <p:nvPr userDrawn="1"/>
        </p:nvCxnSpPr>
        <p:spPr>
          <a:xfrm flipH="1">
            <a:off x="2855976"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C52BD1DC-99D1-C9AA-3CB4-00F8096588A7}"/>
              </a:ext>
            </a:extLst>
          </p:cNvPr>
          <p:cNvSpPr/>
          <p:nvPr userDrawn="1"/>
        </p:nvSpPr>
        <p:spPr>
          <a:xfrm>
            <a:off x="2865278"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5CE42E6-9627-0784-477B-31A2F1247569}"/>
              </a:ext>
            </a:extLst>
          </p:cNvPr>
          <p:cNvSpPr txBox="1"/>
          <p:nvPr userDrawn="1"/>
        </p:nvSpPr>
        <p:spPr>
          <a:xfrm>
            <a:off x="2953512" y="2139696"/>
            <a:ext cx="304959" cy="461665"/>
          </a:xfrm>
          <a:prstGeom prst="rect">
            <a:avLst/>
          </a:prstGeom>
          <a:noFill/>
        </p:spPr>
        <p:txBody>
          <a:bodyPr wrap="square" rtlCol="0">
            <a:spAutoFit/>
          </a:bodyPr>
          <a:lstStyle/>
          <a:p>
            <a:r>
              <a:rPr lang="en-US" sz="2400" b="1">
                <a:solidFill>
                  <a:schemeClr val="bg1"/>
                </a:solidFill>
              </a:rPr>
              <a:t>2</a:t>
            </a:r>
          </a:p>
        </p:txBody>
      </p:sp>
      <p:sp>
        <p:nvSpPr>
          <p:cNvPr id="88" name="Content Placeholder 2">
            <a:extLst>
              <a:ext uri="{FF2B5EF4-FFF2-40B4-BE49-F238E27FC236}">
                <a16:creationId xmlns:a16="http://schemas.microsoft.com/office/drawing/2014/main" id="{9F85A9C5-738C-9D9D-90AF-5980F3300D17}"/>
              </a:ext>
            </a:extLst>
          </p:cNvPr>
          <p:cNvSpPr>
            <a:spLocks noGrp="1"/>
          </p:cNvSpPr>
          <p:nvPr>
            <p:ph idx="11" hasCustomPrompt="1"/>
          </p:nvPr>
        </p:nvSpPr>
        <p:spPr>
          <a:xfrm>
            <a:off x="5425440" y="2825496"/>
            <a:ext cx="1770888" cy="3156204"/>
          </a:xfrm>
          <a:prstGeom prst="rect">
            <a:avLst/>
          </a:prstGeom>
        </p:spPr>
        <p:txBody>
          <a:bodyPr/>
          <a:lstStyle>
            <a:lvl1pPr marL="6350" indent="0">
              <a:lnSpc>
                <a:spcPct val="100000"/>
              </a:lnSpc>
              <a:buSzTx/>
              <a:buFontTx/>
              <a:buNone/>
              <a:defRPr sz="20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89" name="Straight Connector 88">
            <a:extLst>
              <a:ext uri="{FF2B5EF4-FFF2-40B4-BE49-F238E27FC236}">
                <a16:creationId xmlns:a16="http://schemas.microsoft.com/office/drawing/2014/main" id="{1281B246-A045-34E7-6A30-20EB893356DF}"/>
              </a:ext>
            </a:extLst>
          </p:cNvPr>
          <p:cNvCxnSpPr/>
          <p:nvPr userDrawn="1"/>
        </p:nvCxnSpPr>
        <p:spPr>
          <a:xfrm flipH="1">
            <a:off x="5160264"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02AC92-BE65-DD39-575B-15595E691ADA}"/>
              </a:ext>
            </a:extLst>
          </p:cNvPr>
          <p:cNvSpPr/>
          <p:nvPr userDrawn="1"/>
        </p:nvSpPr>
        <p:spPr>
          <a:xfrm>
            <a:off x="5169566"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0E54BFBA-B89F-3D3C-05CC-ABEAD57FA50A}"/>
              </a:ext>
            </a:extLst>
          </p:cNvPr>
          <p:cNvSpPr txBox="1"/>
          <p:nvPr userDrawn="1"/>
        </p:nvSpPr>
        <p:spPr>
          <a:xfrm>
            <a:off x="5257800" y="2139696"/>
            <a:ext cx="304959" cy="461665"/>
          </a:xfrm>
          <a:prstGeom prst="rect">
            <a:avLst/>
          </a:prstGeom>
          <a:noFill/>
        </p:spPr>
        <p:txBody>
          <a:bodyPr wrap="square" rtlCol="0">
            <a:spAutoFit/>
          </a:bodyPr>
          <a:lstStyle/>
          <a:p>
            <a:r>
              <a:rPr lang="en-US" sz="2400" b="1">
                <a:solidFill>
                  <a:schemeClr val="bg1"/>
                </a:solidFill>
              </a:rPr>
              <a:t>3</a:t>
            </a:r>
          </a:p>
        </p:txBody>
      </p:sp>
      <p:sp>
        <p:nvSpPr>
          <p:cNvPr id="92" name="Content Placeholder 2">
            <a:extLst>
              <a:ext uri="{FF2B5EF4-FFF2-40B4-BE49-F238E27FC236}">
                <a16:creationId xmlns:a16="http://schemas.microsoft.com/office/drawing/2014/main" id="{1513594C-2C66-A3CA-C026-9D391B06EF1E}"/>
              </a:ext>
            </a:extLst>
          </p:cNvPr>
          <p:cNvSpPr>
            <a:spLocks noGrp="1"/>
          </p:cNvSpPr>
          <p:nvPr>
            <p:ph idx="12" hasCustomPrompt="1"/>
          </p:nvPr>
        </p:nvSpPr>
        <p:spPr>
          <a:xfrm>
            <a:off x="7766304" y="2825496"/>
            <a:ext cx="1770888" cy="3156204"/>
          </a:xfrm>
          <a:prstGeom prst="rect">
            <a:avLst/>
          </a:prstGeom>
        </p:spPr>
        <p:txBody>
          <a:bodyPr/>
          <a:lstStyle>
            <a:lvl1pPr marL="6350" indent="0">
              <a:lnSpc>
                <a:spcPct val="100000"/>
              </a:lnSpc>
              <a:buSzTx/>
              <a:buFontTx/>
              <a:buNone/>
              <a:defRPr sz="20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93" name="Straight Connector 92">
            <a:extLst>
              <a:ext uri="{FF2B5EF4-FFF2-40B4-BE49-F238E27FC236}">
                <a16:creationId xmlns:a16="http://schemas.microsoft.com/office/drawing/2014/main" id="{A34B7253-6652-A6AC-6391-FE713D996F93}"/>
              </a:ext>
            </a:extLst>
          </p:cNvPr>
          <p:cNvCxnSpPr/>
          <p:nvPr userDrawn="1"/>
        </p:nvCxnSpPr>
        <p:spPr>
          <a:xfrm flipH="1">
            <a:off x="7501128"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C8B37F8-2FAC-536F-CF54-87731EA28A35}"/>
              </a:ext>
            </a:extLst>
          </p:cNvPr>
          <p:cNvSpPr/>
          <p:nvPr userDrawn="1"/>
        </p:nvSpPr>
        <p:spPr>
          <a:xfrm>
            <a:off x="7510430"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506A3287-74F9-B62E-C6F5-3072954B8C4F}"/>
              </a:ext>
            </a:extLst>
          </p:cNvPr>
          <p:cNvSpPr txBox="1"/>
          <p:nvPr userDrawn="1"/>
        </p:nvSpPr>
        <p:spPr>
          <a:xfrm>
            <a:off x="7598664" y="2139696"/>
            <a:ext cx="304959" cy="461665"/>
          </a:xfrm>
          <a:prstGeom prst="rect">
            <a:avLst/>
          </a:prstGeom>
          <a:noFill/>
        </p:spPr>
        <p:txBody>
          <a:bodyPr wrap="square" rtlCol="0">
            <a:spAutoFit/>
          </a:bodyPr>
          <a:lstStyle/>
          <a:p>
            <a:r>
              <a:rPr lang="en-US" sz="2400" b="1">
                <a:solidFill>
                  <a:schemeClr val="bg1"/>
                </a:solidFill>
              </a:rPr>
              <a:t>4</a:t>
            </a:r>
          </a:p>
        </p:txBody>
      </p:sp>
      <p:sp>
        <p:nvSpPr>
          <p:cNvPr id="96" name="Content Placeholder 2">
            <a:extLst>
              <a:ext uri="{FF2B5EF4-FFF2-40B4-BE49-F238E27FC236}">
                <a16:creationId xmlns:a16="http://schemas.microsoft.com/office/drawing/2014/main" id="{DB64E653-3A59-0300-F813-C8D114A82846}"/>
              </a:ext>
            </a:extLst>
          </p:cNvPr>
          <p:cNvSpPr>
            <a:spLocks noGrp="1"/>
          </p:cNvSpPr>
          <p:nvPr>
            <p:ph idx="13" hasCustomPrompt="1"/>
          </p:nvPr>
        </p:nvSpPr>
        <p:spPr>
          <a:xfrm>
            <a:off x="10116312" y="2825496"/>
            <a:ext cx="1770888" cy="3156204"/>
          </a:xfrm>
          <a:prstGeom prst="rect">
            <a:avLst/>
          </a:prstGeom>
        </p:spPr>
        <p:txBody>
          <a:bodyPr/>
          <a:lstStyle>
            <a:lvl1pPr marL="6350" indent="0">
              <a:lnSpc>
                <a:spcPct val="100000"/>
              </a:lnSpc>
              <a:buSzTx/>
              <a:buFontTx/>
              <a:buNone/>
              <a:defRPr sz="20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p:txBody>
      </p:sp>
      <p:cxnSp>
        <p:nvCxnSpPr>
          <p:cNvPr id="97" name="Straight Connector 96">
            <a:extLst>
              <a:ext uri="{FF2B5EF4-FFF2-40B4-BE49-F238E27FC236}">
                <a16:creationId xmlns:a16="http://schemas.microsoft.com/office/drawing/2014/main" id="{8502CB99-3020-0D6C-B1F6-8F804599C66A}"/>
              </a:ext>
            </a:extLst>
          </p:cNvPr>
          <p:cNvCxnSpPr/>
          <p:nvPr userDrawn="1"/>
        </p:nvCxnSpPr>
        <p:spPr>
          <a:xfrm flipH="1">
            <a:off x="9851136" y="1901952"/>
            <a:ext cx="0" cy="407974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A4BECEA9-6688-04F6-03E0-A30CE368DBED}"/>
              </a:ext>
            </a:extLst>
          </p:cNvPr>
          <p:cNvSpPr/>
          <p:nvPr userDrawn="1"/>
        </p:nvSpPr>
        <p:spPr>
          <a:xfrm>
            <a:off x="9860438" y="2084831"/>
            <a:ext cx="545639" cy="545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E2ADA9A6-ABF1-066D-DFD9-B9E22AE75A29}"/>
              </a:ext>
            </a:extLst>
          </p:cNvPr>
          <p:cNvSpPr txBox="1"/>
          <p:nvPr userDrawn="1"/>
        </p:nvSpPr>
        <p:spPr>
          <a:xfrm>
            <a:off x="9948672" y="2139696"/>
            <a:ext cx="304959" cy="461665"/>
          </a:xfrm>
          <a:prstGeom prst="rect">
            <a:avLst/>
          </a:prstGeom>
          <a:noFill/>
        </p:spPr>
        <p:txBody>
          <a:bodyPr wrap="square" rtlCol="0">
            <a:spAutoFit/>
          </a:bodyPr>
          <a:lstStyle/>
          <a:p>
            <a:r>
              <a:rPr lang="en-US" sz="2400" b="1">
                <a:solidFill>
                  <a:schemeClr val="bg1"/>
                </a:solidFill>
              </a:rPr>
              <a:t>5</a:t>
            </a:r>
          </a:p>
        </p:txBody>
      </p:sp>
    </p:spTree>
    <p:extLst>
      <p:ext uri="{BB962C8B-B14F-4D97-AF65-F5344CB8AC3E}">
        <p14:creationId xmlns:p14="http://schemas.microsoft.com/office/powerpoint/2010/main" val="49546103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ission &amp; Vision">
    <p:spTree>
      <p:nvGrpSpPr>
        <p:cNvPr id="1" name=""/>
        <p:cNvGrpSpPr/>
        <p:nvPr/>
      </p:nvGrpSpPr>
      <p:grpSpPr>
        <a:xfrm>
          <a:off x="0" y="0"/>
          <a:ext cx="0" cy="0"/>
        </a:xfrm>
      </p:grpSpPr>
      <p:sp>
        <p:nvSpPr>
          <p:cNvPr id="18" name="Rectangle 17">
            <a:extLst>
              <a:ext uri="{FF2B5EF4-FFF2-40B4-BE49-F238E27FC236}">
                <a16:creationId xmlns:a16="http://schemas.microsoft.com/office/drawing/2014/main" id="{555204BB-3116-0347-4552-F8FF243BAEDE}"/>
              </a:ext>
            </a:extLst>
          </p:cNvPr>
          <p:cNvSpPr/>
          <p:nvPr userDrawn="1"/>
        </p:nvSpPr>
        <p:spPr>
          <a:xfrm>
            <a:off x="0" y="0"/>
            <a:ext cx="4465703" cy="5974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extBox 5">
            <a:extLst>
              <a:ext uri="{FF2B5EF4-FFF2-40B4-BE49-F238E27FC236}">
                <a16:creationId xmlns:a16="http://schemas.microsoft.com/office/drawing/2014/main" id="{98131F53-0B44-C67A-4AD9-D0C782FFEB0F}"/>
              </a:ext>
            </a:extLst>
          </p:cNvPr>
          <p:cNvSpPr txBox="1"/>
          <p:nvPr userDrawn="1"/>
        </p:nvSpPr>
        <p:spPr>
          <a:xfrm>
            <a:off x="408277" y="2299065"/>
            <a:ext cx="3553732" cy="861774"/>
          </a:xfrm>
          <a:prstGeom prst="rect">
            <a:avLst/>
          </a:prstGeom>
          <a:noFill/>
        </p:spPr>
        <p:txBody>
          <a:bodyPr wrap="square">
            <a:spAutoFit/>
          </a:bodyPr>
          <a:lstStyle/>
          <a:p>
            <a:r>
              <a:rPr lang="en-US" sz="5000" b="1">
                <a:solidFill>
                  <a:schemeClr val="bg1">
                    <a:lumMod val="95000"/>
                  </a:schemeClr>
                </a:solidFill>
              </a:rPr>
              <a:t>MISSION</a:t>
            </a:r>
          </a:p>
        </p:txBody>
      </p:sp>
      <p:sp>
        <p:nvSpPr>
          <p:cNvPr id="7" name="TextBox 6">
            <a:extLst>
              <a:ext uri="{FF2B5EF4-FFF2-40B4-BE49-F238E27FC236}">
                <a16:creationId xmlns:a16="http://schemas.microsoft.com/office/drawing/2014/main" id="{F862D25E-A6FE-BA3A-8A9B-4F933425D6CB}"/>
              </a:ext>
            </a:extLst>
          </p:cNvPr>
          <p:cNvSpPr txBox="1"/>
          <p:nvPr userDrawn="1"/>
        </p:nvSpPr>
        <p:spPr>
          <a:xfrm>
            <a:off x="408277" y="1924598"/>
            <a:ext cx="3210648" cy="584775"/>
          </a:xfrm>
          <a:prstGeom prst="rect">
            <a:avLst/>
          </a:prstGeom>
          <a:noFill/>
        </p:spPr>
        <p:txBody>
          <a:bodyPr wrap="square" rtlCol="0">
            <a:spAutoFit/>
          </a:bodyPr>
          <a:lstStyle/>
          <a:p>
            <a:r>
              <a:rPr lang="en-US" sz="3200">
                <a:solidFill>
                  <a:schemeClr val="bg1">
                    <a:lumMod val="95000"/>
                  </a:schemeClr>
                </a:solidFill>
              </a:rPr>
              <a:t>OUR</a:t>
            </a:r>
          </a:p>
        </p:txBody>
      </p:sp>
      <p:cxnSp>
        <p:nvCxnSpPr>
          <p:cNvPr id="9" name="Straight Connector 8">
            <a:extLst>
              <a:ext uri="{FF2B5EF4-FFF2-40B4-BE49-F238E27FC236}">
                <a16:creationId xmlns:a16="http://schemas.microsoft.com/office/drawing/2014/main" id="{96F0AEA2-01F1-8FAA-AA53-18EA2A03480A}"/>
              </a:ext>
            </a:extLst>
          </p:cNvPr>
          <p:cNvCxnSpPr/>
          <p:nvPr userDrawn="1"/>
        </p:nvCxnSpPr>
        <p:spPr>
          <a:xfrm flipH="1">
            <a:off x="4465703" y="557349"/>
            <a:ext cx="0" cy="5416731"/>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B0479B32-638F-0D82-73B3-B0384B52D4A8}"/>
              </a:ext>
            </a:extLst>
          </p:cNvPr>
          <p:cNvPicPr>
            <a:picLocks noChangeAspect="1"/>
          </p:cNvPicPr>
          <p:nvPr userDrawn="1"/>
        </p:nvPicPr>
        <p:blipFill>
          <a:blip r:embed="rId1">
            <a:extLst>
              <a:ext uri="{96DAC541-7B7A-43D3-8B79-37D633B846F1}">
                <asvg:svgBlip xmlns:asvg="http://schemas.microsoft.com/office/drawing/2016/SVG/main" r:embed="rId2"/>
              </a:ext>
              <a:ext uri="{28A0092B-C50C-407E-A947-70E740481C1C}">
                <a14:useLocalDpi xmlns:a14="http://schemas.microsoft.com/office/drawing/2010/main"/>
              </a:ext>
            </a:extLst>
          </a:blip>
          <a:stretch>
            <a:fillRect/>
          </a:stretch>
        </p:blipFill>
        <p:spPr>
          <a:xfrm>
            <a:off x="561681" y="1182307"/>
            <a:ext cx="637101" cy="637101"/>
          </a:xfrm>
          <a:prstGeom prst="rect">
            <a:avLst/>
          </a:prstGeom>
        </p:spPr>
      </p:pic>
      <p:sp>
        <p:nvSpPr>
          <p:cNvPr id="12" name="TextBox 11">
            <a:extLst>
              <a:ext uri="{FF2B5EF4-FFF2-40B4-BE49-F238E27FC236}">
                <a16:creationId xmlns:a16="http://schemas.microsoft.com/office/drawing/2014/main" id="{B5AD7224-7500-08E7-DD6A-27C473F7288D}"/>
              </a:ext>
            </a:extLst>
          </p:cNvPr>
          <p:cNvSpPr txBox="1"/>
          <p:nvPr userDrawn="1"/>
        </p:nvSpPr>
        <p:spPr>
          <a:xfrm>
            <a:off x="460532" y="3370218"/>
            <a:ext cx="3553732" cy="2031325"/>
          </a:xfrm>
          <a:prstGeom prst="rect">
            <a:avLst/>
          </a:prstGeom>
          <a:noFill/>
        </p:spPr>
        <p:txBody>
          <a:bodyPr wrap="square" rtlCol="0">
            <a:spAutoFit/>
          </a:bodyPr>
          <a:lstStyle/>
          <a:p>
            <a:r>
              <a:rPr lang="en-US">
                <a:solidFill>
                  <a:schemeClr val="bg1">
                    <a:lumMod val="95000"/>
                  </a:schemeClr>
                </a:solidFill>
              </a:rPr>
              <a:t>To ensure that national banks and federal savings associations operate in a safe and sound manner, provide fair access to financial services, treat customers fairly, and comply with applicable laws and regulations.</a:t>
            </a:r>
          </a:p>
        </p:txBody>
      </p:sp>
      <p:sp>
        <p:nvSpPr>
          <p:cNvPr id="13" name="TextBox 12">
            <a:extLst>
              <a:ext uri="{FF2B5EF4-FFF2-40B4-BE49-F238E27FC236}">
                <a16:creationId xmlns:a16="http://schemas.microsoft.com/office/drawing/2014/main" id="{4742D199-5F7B-DC20-2EE9-740121D4EC2E}"/>
              </a:ext>
            </a:extLst>
          </p:cNvPr>
          <p:cNvSpPr txBox="1"/>
          <p:nvPr userDrawn="1"/>
        </p:nvSpPr>
        <p:spPr>
          <a:xfrm>
            <a:off x="4912869" y="2299065"/>
            <a:ext cx="3553732" cy="861774"/>
          </a:xfrm>
          <a:prstGeom prst="rect">
            <a:avLst/>
          </a:prstGeom>
          <a:noFill/>
        </p:spPr>
        <p:txBody>
          <a:bodyPr wrap="square">
            <a:spAutoFit/>
          </a:bodyPr>
          <a:lstStyle/>
          <a:p>
            <a:r>
              <a:rPr lang="en-US" sz="5000" b="1">
                <a:solidFill>
                  <a:srgbClr val="0071CE"/>
                </a:solidFill>
              </a:rPr>
              <a:t>VISION</a:t>
            </a:r>
          </a:p>
        </p:txBody>
      </p:sp>
      <p:sp>
        <p:nvSpPr>
          <p:cNvPr id="14" name="TextBox 13">
            <a:extLst>
              <a:ext uri="{FF2B5EF4-FFF2-40B4-BE49-F238E27FC236}">
                <a16:creationId xmlns:a16="http://schemas.microsoft.com/office/drawing/2014/main" id="{8804D010-B81D-12CC-2094-F9C58311B12D}"/>
              </a:ext>
            </a:extLst>
          </p:cNvPr>
          <p:cNvSpPr txBox="1"/>
          <p:nvPr userDrawn="1"/>
        </p:nvSpPr>
        <p:spPr>
          <a:xfrm>
            <a:off x="4912869" y="1924598"/>
            <a:ext cx="3210648" cy="584775"/>
          </a:xfrm>
          <a:prstGeom prst="rect">
            <a:avLst/>
          </a:prstGeom>
          <a:noFill/>
        </p:spPr>
        <p:txBody>
          <a:bodyPr wrap="square" rtlCol="0">
            <a:spAutoFit/>
          </a:bodyPr>
          <a:lstStyle/>
          <a:p>
            <a:r>
              <a:rPr lang="en-US" sz="3200">
                <a:solidFill>
                  <a:srgbClr val="0071CE"/>
                </a:solidFill>
              </a:rPr>
              <a:t>OUR</a:t>
            </a:r>
          </a:p>
        </p:txBody>
      </p:sp>
      <p:sp>
        <p:nvSpPr>
          <p:cNvPr id="16" name="TextBox 15">
            <a:extLst>
              <a:ext uri="{FF2B5EF4-FFF2-40B4-BE49-F238E27FC236}">
                <a16:creationId xmlns:a16="http://schemas.microsoft.com/office/drawing/2014/main" id="{FBE68449-6C6F-A239-BAAF-8E381551966C}"/>
              </a:ext>
            </a:extLst>
          </p:cNvPr>
          <p:cNvSpPr txBox="1"/>
          <p:nvPr userDrawn="1"/>
        </p:nvSpPr>
        <p:spPr>
          <a:xfrm>
            <a:off x="4965122" y="3370218"/>
            <a:ext cx="6922078" cy="2308324"/>
          </a:xfrm>
          <a:prstGeom prst="rect">
            <a:avLst/>
          </a:prstGeom>
          <a:noFill/>
        </p:spPr>
        <p:txBody>
          <a:bodyPr wrap="square" rtlCol="0">
            <a:spAutoFit/>
          </a:bodyPr>
          <a:lstStyle/>
          <a:p>
            <a:r>
              <a:rPr lang="en-US">
                <a:solidFill>
                  <a:srgbClr val="002856"/>
                </a:solidFill>
                <a:effectLst/>
                <a:latin typeface="+mn-lt"/>
              </a:rPr>
              <a:t>The OCC is the leading prudential supervisor that</a:t>
            </a:r>
          </a:p>
          <a:p>
            <a:endParaRPr lang="en-US">
              <a:solidFill>
                <a:srgbClr val="002856"/>
              </a:solidFill>
              <a:effectLst/>
              <a:latin typeface="+mn-lt"/>
            </a:endParaRPr>
          </a:p>
          <a:p>
            <a:pPr marL="285750" indent="-285750">
              <a:buFontTx/>
              <a:buBlip>
                <a:blip r:embed="rId3">
                  <a:extLst>
                    <a:ext uri="{96DAC541-7B7A-43D3-8B79-37D633B846F1}">
                      <asvg:svgBlip xmlns:asvg="http://schemas.microsoft.com/office/drawing/2016/SVG/main" r:embed="rId4"/>
                    </a:ext>
                  </a:extLst>
                </a:blip>
              </a:buBlip>
            </a:pPr>
            <a:r>
              <a:rPr lang="en-US">
                <a:solidFill>
                  <a:srgbClr val="002856"/>
                </a:solidFill>
                <a:effectLst/>
                <a:latin typeface="+mn-lt"/>
              </a:rPr>
              <a:t>adds value through proactive and risk-based supervision;</a:t>
            </a:r>
            <a:br>
              <a:rPr lang="en-US">
                <a:solidFill>
                  <a:srgbClr val="002856"/>
                </a:solidFill>
                <a:effectLst/>
                <a:latin typeface="+mn-lt"/>
              </a:rPr>
            </a:br>
            <a:endParaRPr lang="en-US">
              <a:solidFill>
                <a:srgbClr val="002856"/>
              </a:solidFill>
              <a:effectLst/>
              <a:latin typeface="+mn-lt"/>
            </a:endParaRPr>
          </a:p>
          <a:p>
            <a:pPr marL="285750" indent="-285750">
              <a:buFontTx/>
              <a:buBlip>
                <a:blip r:embed="rId3">
                  <a:extLst>
                    <a:ext uri="{96DAC541-7B7A-43D3-8B79-37D633B846F1}">
                      <asvg:svgBlip xmlns:asvg="http://schemas.microsoft.com/office/drawing/2016/SVG/main" r:embed="rId4"/>
                    </a:ext>
                  </a:extLst>
                </a:blip>
              </a:buBlip>
            </a:pPr>
            <a:r>
              <a:rPr lang="en-US">
                <a:solidFill>
                  <a:srgbClr val="002856"/>
                </a:solidFill>
                <a:effectLst/>
                <a:latin typeface="+mn-lt"/>
              </a:rPr>
              <a:t>is sought after as a source of knowledge and expertise; and</a:t>
            </a:r>
            <a:br>
              <a:rPr lang="en-US">
                <a:solidFill>
                  <a:srgbClr val="002856"/>
                </a:solidFill>
                <a:effectLst/>
                <a:latin typeface="+mn-lt"/>
              </a:rPr>
            </a:br>
            <a:endParaRPr lang="en-US">
              <a:solidFill>
                <a:srgbClr val="002856"/>
              </a:solidFill>
              <a:effectLst/>
              <a:latin typeface="+mn-lt"/>
            </a:endParaRPr>
          </a:p>
          <a:p>
            <a:pPr marL="285750" indent="-285750">
              <a:buFontTx/>
              <a:buBlip>
                <a:blip r:embed="rId3">
                  <a:extLst>
                    <a:ext uri="{96DAC541-7B7A-43D3-8B79-37D633B846F1}">
                      <asvg:svgBlip xmlns:asvg="http://schemas.microsoft.com/office/drawing/2016/SVG/main" r:embed="rId4"/>
                    </a:ext>
                  </a:extLst>
                </a:blip>
              </a:buBlip>
            </a:pPr>
            <a:r>
              <a:rPr lang="en-US">
                <a:solidFill>
                  <a:srgbClr val="002856"/>
                </a:solidFill>
                <a:effectLst/>
                <a:latin typeface="+mn-lt"/>
              </a:rPr>
              <a:t>promotes a vibrant and diverse banking system that benefits consumers, communities, businesses, and the U.S. economy.</a:t>
            </a:r>
          </a:p>
        </p:txBody>
      </p:sp>
      <p:pic>
        <p:nvPicPr>
          <p:cNvPr id="17" name="Graphic 16">
            <a:extLst>
              <a:ext uri="{FF2B5EF4-FFF2-40B4-BE49-F238E27FC236}">
                <a16:creationId xmlns:a16="http://schemas.microsoft.com/office/drawing/2014/main" id="{12E23BF6-855E-4C93-FCB4-6E98DBA2155B}"/>
              </a:ext>
            </a:extLst>
          </p:cNvPr>
          <p:cNvPicPr>
            <a:picLocks noChangeAspect="1"/>
          </p:cNvPicPr>
          <p:nvPr userDrawn="1"/>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a:ext>
            </a:extLst>
          </a:blip>
          <a:stretch>
            <a:fillRect/>
          </a:stretch>
        </p:blipFill>
        <p:spPr>
          <a:xfrm>
            <a:off x="5002830" y="1182307"/>
            <a:ext cx="688233" cy="688233"/>
          </a:xfrm>
          <a:prstGeom prst="rect">
            <a:avLst/>
          </a:prstGeom>
        </p:spPr>
      </p:pic>
    </p:spTree>
    <p:extLst>
      <p:ext uri="{BB962C8B-B14F-4D97-AF65-F5344CB8AC3E}">
        <p14:creationId xmlns:p14="http://schemas.microsoft.com/office/powerpoint/2010/main" val="1412864126"/>
      </p:ext>
    </p:extLst>
  </p:cSld>
  <p:clrMapOvr>
    <a:masterClrMapping/>
  </p:clrMapOvr>
  <p:transition/>
  <p:timing/>
  <p:extLst>
    <p:ext uri="{DCECCB84-F9BA-43D5-87BE-67443E8EF086}">
      <p15:sldGuideLst xmlns:p15="http://schemas.microsoft.com/office/powerpoint/2012/main">
        <p15:guide id="1" pos="69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trategic Plan">
    <p:spTree>
      <p:nvGrpSpPr>
        <p:cNvPr id="1" name=""/>
        <p:cNvGrpSpPr/>
        <p:nvPr/>
      </p:nvGrpSpPr>
      <p:grpSpPr>
        <a:xfrm>
          <a:off x="0" y="0"/>
          <a:ext cx="0" cy="0"/>
        </a:xfrm>
      </p:grpSpPr>
      <p:pic>
        <p:nvPicPr>
          <p:cNvPr id="3" name="Picture 2" descr="A picture containing text, screenshot, font, graphics&#10;&#10;Description automatically generated">
            <a:extLst>
              <a:ext uri="{FF2B5EF4-FFF2-40B4-BE49-F238E27FC236}">
                <a16:creationId xmlns:a16="http://schemas.microsoft.com/office/drawing/2014/main" id="{8C097EAC-C83B-D642-9D65-38430009F30C}"/>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2209800" y="200780"/>
            <a:ext cx="7772400" cy="1935804"/>
          </a:xfrm>
          <a:prstGeom prst="rect">
            <a:avLst/>
          </a:prstGeom>
        </p:spPr>
      </p:pic>
      <p:sp>
        <p:nvSpPr>
          <p:cNvPr id="4" name="Rectangle 3">
            <a:extLst>
              <a:ext uri="{FF2B5EF4-FFF2-40B4-BE49-F238E27FC236}">
                <a16:creationId xmlns:a16="http://schemas.microsoft.com/office/drawing/2014/main" id="{4ADE7EFA-85C0-BDDB-4440-102591BCE2DF}"/>
              </a:ext>
            </a:extLst>
          </p:cNvPr>
          <p:cNvSpPr/>
          <p:nvPr userDrawn="1"/>
        </p:nvSpPr>
        <p:spPr>
          <a:xfrm>
            <a:off x="-19820" y="2638696"/>
            <a:ext cx="4061736" cy="3413761"/>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961444-3E14-8CF7-587A-B65FEE9AA857}"/>
              </a:ext>
            </a:extLst>
          </p:cNvPr>
          <p:cNvSpPr/>
          <p:nvPr userDrawn="1"/>
        </p:nvSpPr>
        <p:spPr>
          <a:xfrm>
            <a:off x="4046715" y="2638696"/>
            <a:ext cx="4061736" cy="3413761"/>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9909CEF-9DD8-9BCA-EFB0-8244E9C5C586}"/>
              </a:ext>
            </a:extLst>
          </p:cNvPr>
          <p:cNvSpPr/>
          <p:nvPr userDrawn="1"/>
        </p:nvSpPr>
        <p:spPr>
          <a:xfrm>
            <a:off x="8108452" y="2638696"/>
            <a:ext cx="4083548" cy="341376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3C13E3-DEB2-99A4-7F9D-BA7D273941B6}"/>
              </a:ext>
            </a:extLst>
          </p:cNvPr>
          <p:cNvSpPr/>
          <p:nvPr userDrawn="1"/>
        </p:nvSpPr>
        <p:spPr>
          <a:xfrm>
            <a:off x="1486580" y="2120537"/>
            <a:ext cx="1036320" cy="1036320"/>
          </a:xfrm>
          <a:prstGeom prst="ellipse">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2C13B22F-001D-E435-8420-1BF03654F3CB}"/>
              </a:ext>
            </a:extLst>
          </p:cNvPr>
          <p:cNvPicPr>
            <a:picLocks noChangeAspect="1"/>
          </p:cNvPicPr>
          <p:nvPr userDrawn="1"/>
        </p:nvPicPr>
        <p:blipFill>
          <a:blip r:embed="rId2">
            <a:extLst>
              <a:ext uri="{96DAC541-7B7A-43D3-8B79-37D633B846F1}">
                <asvg:svgBlip xmlns:asvg="http://schemas.microsoft.com/office/drawing/2016/SVG/main" r:embed="rId3"/>
              </a:ext>
              <a:ext uri="{28A0092B-C50C-407E-A947-70E740481C1C}">
                <a14:useLocalDpi xmlns:a14="http://schemas.microsoft.com/office/drawing/2010/main"/>
              </a:ext>
            </a:extLst>
          </a:blip>
          <a:stretch>
            <a:fillRect/>
          </a:stretch>
        </p:blipFill>
        <p:spPr>
          <a:xfrm>
            <a:off x="1688080" y="2309432"/>
            <a:ext cx="609600" cy="609600"/>
          </a:xfrm>
          <a:prstGeom prst="rect">
            <a:avLst/>
          </a:prstGeom>
        </p:spPr>
      </p:pic>
      <p:sp>
        <p:nvSpPr>
          <p:cNvPr id="12" name="TextBox 11">
            <a:extLst>
              <a:ext uri="{FF2B5EF4-FFF2-40B4-BE49-F238E27FC236}">
                <a16:creationId xmlns:a16="http://schemas.microsoft.com/office/drawing/2014/main" id="{7607CD04-AE62-3D7F-9A33-238028823410}"/>
              </a:ext>
            </a:extLst>
          </p:cNvPr>
          <p:cNvSpPr txBox="1"/>
          <p:nvPr userDrawn="1"/>
        </p:nvSpPr>
        <p:spPr>
          <a:xfrm>
            <a:off x="0" y="3261106"/>
            <a:ext cx="4041916" cy="707886"/>
          </a:xfrm>
          <a:prstGeom prst="rect">
            <a:avLst/>
          </a:prstGeom>
          <a:noFill/>
        </p:spPr>
        <p:txBody>
          <a:bodyPr wrap="square" rtlCol="0">
            <a:spAutoFit/>
          </a:bodyPr>
          <a:lstStyle/>
          <a:p>
            <a:pPr algn="ctr"/>
            <a:r>
              <a:rPr lang="en-US" sz="2200">
                <a:solidFill>
                  <a:srgbClr val="0071CE"/>
                </a:solidFill>
              </a:rPr>
              <a:t>GOAL 1</a:t>
            </a:r>
          </a:p>
          <a:p>
            <a:pPr algn="ctr"/>
            <a:r>
              <a:rPr lang="en-US" b="1"/>
              <a:t>AGILITY AND LEARNING</a:t>
            </a:r>
          </a:p>
        </p:txBody>
      </p:sp>
      <p:sp>
        <p:nvSpPr>
          <p:cNvPr id="13" name="TextBox 12">
            <a:extLst>
              <a:ext uri="{FF2B5EF4-FFF2-40B4-BE49-F238E27FC236}">
                <a16:creationId xmlns:a16="http://schemas.microsoft.com/office/drawing/2014/main" id="{8A5E9477-878D-332C-2841-23DE5ECA2DD8}"/>
              </a:ext>
            </a:extLst>
          </p:cNvPr>
          <p:cNvSpPr txBox="1"/>
          <p:nvPr userDrawn="1"/>
        </p:nvSpPr>
        <p:spPr>
          <a:xfrm>
            <a:off x="224468" y="4083920"/>
            <a:ext cx="3765194" cy="1785104"/>
          </a:xfrm>
          <a:prstGeom prst="rect">
            <a:avLst/>
          </a:prstGeom>
          <a:noFill/>
        </p:spPr>
        <p:txBody>
          <a:bodyPr wrap="square" rtlCol="0">
            <a:spAutoFit/>
          </a:bodyPr>
          <a:lstStyle/>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Seek workforce diversity and multiple perspectives</a:t>
            </a:r>
            <a:br>
              <a:rPr lang="en-US" sz="1100">
                <a:solidFill>
                  <a:srgbClr val="002855"/>
                </a:solidFill>
              </a:rPr>
            </a:br>
            <a:endParaRPr lang="en-US" sz="1100">
              <a:solidFill>
                <a:srgbClr val="002855"/>
              </a:solidFill>
            </a:endParaRP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Encourage an adaptive mindset and culture of continuous learning</a:t>
            </a:r>
            <a:br>
              <a:rPr lang="en-US" sz="1100">
                <a:solidFill>
                  <a:srgbClr val="002855"/>
                </a:solidFill>
              </a:rPr>
            </a:br>
            <a:endParaRPr lang="en-US" sz="1100">
              <a:solidFill>
                <a:srgbClr val="002855"/>
              </a:solidFill>
            </a:endParaRP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Promote influence through collaboration</a:t>
            </a:r>
            <a:br>
              <a:rPr lang="en-US" sz="1100">
                <a:solidFill>
                  <a:srgbClr val="002855"/>
                </a:solidFill>
              </a:rPr>
            </a:br>
            <a:endParaRPr lang="en-US" sz="1100">
              <a:solidFill>
                <a:srgbClr val="002855"/>
              </a:solidFill>
            </a:endParaRP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Transform talent management</a:t>
            </a:r>
            <a:br>
              <a:rPr lang="en-US" sz="1100">
                <a:solidFill>
                  <a:srgbClr val="002855"/>
                </a:solidFill>
              </a:rPr>
            </a:br>
            <a:endParaRPr lang="en-US" sz="1100">
              <a:solidFill>
                <a:srgbClr val="002855"/>
              </a:solidFill>
            </a:endParaRP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Empower staff to exercise judgment and discretion</a:t>
            </a:r>
            <a:endParaRPr lang="en-US" sz="1100" b="1">
              <a:solidFill>
                <a:srgbClr val="002855"/>
              </a:solidFill>
            </a:endParaRPr>
          </a:p>
        </p:txBody>
      </p:sp>
      <p:sp>
        <p:nvSpPr>
          <p:cNvPr id="14" name="Oval 13">
            <a:extLst>
              <a:ext uri="{FF2B5EF4-FFF2-40B4-BE49-F238E27FC236}">
                <a16:creationId xmlns:a16="http://schemas.microsoft.com/office/drawing/2014/main" id="{A5360A8E-0479-FB7D-F999-CEF23A919579}"/>
              </a:ext>
            </a:extLst>
          </p:cNvPr>
          <p:cNvSpPr/>
          <p:nvPr userDrawn="1"/>
        </p:nvSpPr>
        <p:spPr>
          <a:xfrm>
            <a:off x="5559423" y="2120537"/>
            <a:ext cx="1036320" cy="1036320"/>
          </a:xfrm>
          <a:prstGeom prst="ellipse">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3D22836-5A0D-F7C7-624A-5BAD13FCCB7F}"/>
              </a:ext>
            </a:extLst>
          </p:cNvPr>
          <p:cNvPicPr>
            <a:picLocks noChangeAspect="1"/>
          </p:cNvPicPr>
          <p:nvPr userDrawn="1"/>
        </p:nvPicPr>
        <p:blipFill>
          <a:blip r:embed="rId6">
            <a:extLst>
              <a:ext uri="{96DAC541-7B7A-43D3-8B79-37D633B846F1}">
                <asvg:svgBlip xmlns:asvg="http://schemas.microsoft.com/office/drawing/2016/SVG/main" r:embed="rId7"/>
              </a:ext>
              <a:ext uri="{28A0092B-C50C-407E-A947-70E740481C1C}">
                <a14:useLocalDpi xmlns:a14="http://schemas.microsoft.com/office/drawing/2010/main"/>
              </a:ext>
            </a:extLst>
          </a:blip>
          <a:stretch>
            <a:fillRect/>
          </a:stretch>
        </p:blipFill>
        <p:spPr>
          <a:xfrm>
            <a:off x="5787588" y="2321624"/>
            <a:ext cx="597408" cy="597408"/>
          </a:xfrm>
          <a:prstGeom prst="rect">
            <a:avLst/>
          </a:prstGeom>
        </p:spPr>
      </p:pic>
      <p:sp>
        <p:nvSpPr>
          <p:cNvPr id="15" name="TextBox 14">
            <a:extLst>
              <a:ext uri="{FF2B5EF4-FFF2-40B4-BE49-F238E27FC236}">
                <a16:creationId xmlns:a16="http://schemas.microsoft.com/office/drawing/2014/main" id="{CCA3451F-B146-B3AA-5EE0-3A4599B0883E}"/>
              </a:ext>
            </a:extLst>
          </p:cNvPr>
          <p:cNvSpPr txBox="1"/>
          <p:nvPr userDrawn="1"/>
        </p:nvSpPr>
        <p:spPr>
          <a:xfrm>
            <a:off x="4049486" y="3261106"/>
            <a:ext cx="4041916" cy="707886"/>
          </a:xfrm>
          <a:prstGeom prst="rect">
            <a:avLst/>
          </a:prstGeom>
          <a:noFill/>
        </p:spPr>
        <p:txBody>
          <a:bodyPr wrap="square" rtlCol="0">
            <a:spAutoFit/>
          </a:bodyPr>
          <a:lstStyle/>
          <a:p>
            <a:pPr algn="ctr"/>
            <a:r>
              <a:rPr lang="en-US" sz="2200">
                <a:solidFill>
                  <a:srgbClr val="0071CE"/>
                </a:solidFill>
              </a:rPr>
              <a:t>GOAL 2</a:t>
            </a:r>
          </a:p>
          <a:p>
            <a:pPr algn="ctr"/>
            <a:r>
              <a:rPr lang="en-US" b="1">
                <a:solidFill>
                  <a:srgbClr val="002856"/>
                </a:solidFill>
                <a:effectLst/>
                <a:latin typeface="Open Sans" panose="020b0606030504020204" pitchFamily="34" charset="0"/>
              </a:rPr>
              <a:t>CREDIBILITY AND TRUST</a:t>
            </a:r>
            <a:endParaRPr lang="en-US">
              <a:solidFill>
                <a:srgbClr val="002856"/>
              </a:solidFill>
              <a:effectLst/>
              <a:latin typeface="Open Sans" panose="020b0606030504020204" pitchFamily="34" charset="0"/>
            </a:endParaRPr>
          </a:p>
        </p:txBody>
      </p:sp>
      <p:sp>
        <p:nvSpPr>
          <p:cNvPr id="16" name="TextBox 15">
            <a:extLst>
              <a:ext uri="{FF2B5EF4-FFF2-40B4-BE49-F238E27FC236}">
                <a16:creationId xmlns:a16="http://schemas.microsoft.com/office/drawing/2014/main" id="{424899FF-FC1F-79A9-E86E-42F7AE2E096E}"/>
              </a:ext>
            </a:extLst>
          </p:cNvPr>
          <p:cNvSpPr txBox="1"/>
          <p:nvPr userDrawn="1"/>
        </p:nvSpPr>
        <p:spPr>
          <a:xfrm>
            <a:off x="4326208" y="4083920"/>
            <a:ext cx="3765194" cy="1615827"/>
          </a:xfrm>
          <a:prstGeom prst="rect">
            <a:avLst/>
          </a:prstGeom>
          <a:noFill/>
        </p:spPr>
        <p:txBody>
          <a:bodyPr wrap="square" rtlCol="0">
            <a:spAutoFit/>
          </a:bodyPr>
          <a:lstStyle/>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Safeguard the public’s trust </a:t>
            </a:r>
            <a:br>
              <a:rPr lang="en-US" sz="1100">
                <a:solidFill>
                  <a:srgbClr val="002855"/>
                </a:solidFill>
              </a:rPr>
            </a:br>
            <a:endParaRPr lang="en-US" sz="1100">
              <a:solidFill>
                <a:srgbClr val="002855"/>
              </a:solidFill>
            </a:endParaRP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Communicate our story to stakeholders</a:t>
            </a:r>
            <a:br>
              <a:rPr lang="en-US" sz="1100">
                <a:solidFill>
                  <a:srgbClr val="002855"/>
                </a:solidFill>
              </a:rPr>
            </a:br>
            <a:r>
              <a:rPr lang="en-US" sz="1100">
                <a:solidFill>
                  <a:srgbClr val="002855"/>
                </a:solidFill>
              </a:rPr>
              <a:t> </a:t>
            </a: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Bolster credibility through transparency</a:t>
            </a:r>
            <a:br>
              <a:rPr lang="en-US" sz="1100">
                <a:solidFill>
                  <a:srgbClr val="002855"/>
                </a:solidFill>
              </a:rPr>
            </a:br>
            <a:r>
              <a:rPr lang="en-US" sz="1100">
                <a:solidFill>
                  <a:srgbClr val="002855"/>
                </a:solidFill>
              </a:rPr>
              <a:t> </a:t>
            </a: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Support outreach and engagement </a:t>
            </a:r>
            <a:br>
              <a:rPr lang="en-US" sz="1100">
                <a:solidFill>
                  <a:srgbClr val="002855"/>
                </a:solidFill>
              </a:rPr>
            </a:br>
            <a:endParaRPr lang="en-US" sz="1100">
              <a:solidFill>
                <a:srgbClr val="002855"/>
              </a:solidFill>
            </a:endParaRP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Ensure accountability at all levels </a:t>
            </a:r>
            <a:endParaRPr lang="en-US" sz="1100" b="1">
              <a:solidFill>
                <a:srgbClr val="002855"/>
              </a:solidFill>
            </a:endParaRPr>
          </a:p>
        </p:txBody>
      </p:sp>
      <p:sp>
        <p:nvSpPr>
          <p:cNvPr id="17" name="Oval 16">
            <a:extLst>
              <a:ext uri="{FF2B5EF4-FFF2-40B4-BE49-F238E27FC236}">
                <a16:creationId xmlns:a16="http://schemas.microsoft.com/office/drawing/2014/main" id="{DB079ECE-D12F-9465-8DAC-84C8A68E76FE}"/>
              </a:ext>
            </a:extLst>
          </p:cNvPr>
          <p:cNvSpPr/>
          <p:nvPr userDrawn="1"/>
        </p:nvSpPr>
        <p:spPr>
          <a:xfrm>
            <a:off x="9602969" y="2120537"/>
            <a:ext cx="1036320" cy="1036320"/>
          </a:xfrm>
          <a:prstGeom prst="ellipse">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2DF5674-BFD7-44E9-6204-86846A6E7AC5}"/>
              </a:ext>
            </a:extLst>
          </p:cNvPr>
          <p:cNvSpPr txBox="1"/>
          <p:nvPr userDrawn="1"/>
        </p:nvSpPr>
        <p:spPr>
          <a:xfrm>
            <a:off x="8116389" y="3261106"/>
            <a:ext cx="4041916" cy="707886"/>
          </a:xfrm>
          <a:prstGeom prst="rect">
            <a:avLst/>
          </a:prstGeom>
          <a:noFill/>
        </p:spPr>
        <p:txBody>
          <a:bodyPr wrap="square" rtlCol="0">
            <a:spAutoFit/>
          </a:bodyPr>
          <a:lstStyle/>
          <a:p>
            <a:pPr algn="ctr"/>
            <a:r>
              <a:rPr lang="en-US" sz="2200">
                <a:solidFill>
                  <a:srgbClr val="0071CE"/>
                </a:solidFill>
              </a:rPr>
              <a:t>GOAL 3</a:t>
            </a:r>
          </a:p>
          <a:p>
            <a:pPr algn="ctr"/>
            <a:r>
              <a:rPr lang="en-US" b="1"/>
              <a:t>LEADERSHIP</a:t>
            </a:r>
          </a:p>
        </p:txBody>
      </p:sp>
      <p:sp>
        <p:nvSpPr>
          <p:cNvPr id="19" name="TextBox 18">
            <a:extLst>
              <a:ext uri="{FF2B5EF4-FFF2-40B4-BE49-F238E27FC236}">
                <a16:creationId xmlns:a16="http://schemas.microsoft.com/office/drawing/2014/main" id="{30660538-F824-E1C6-F48C-2CE9CC967A62}"/>
              </a:ext>
            </a:extLst>
          </p:cNvPr>
          <p:cNvSpPr txBox="1"/>
          <p:nvPr userDrawn="1"/>
        </p:nvSpPr>
        <p:spPr>
          <a:xfrm>
            <a:off x="8306024" y="4083920"/>
            <a:ext cx="3765194" cy="1785104"/>
          </a:xfrm>
          <a:prstGeom prst="rect">
            <a:avLst/>
          </a:prstGeom>
          <a:noFill/>
        </p:spPr>
        <p:txBody>
          <a:bodyPr wrap="square" rtlCol="0">
            <a:spAutoFit/>
          </a:bodyPr>
          <a:lstStyle/>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Enhance risk-based supervision </a:t>
            </a:r>
            <a:br>
              <a:rPr lang="en-US" sz="1100">
                <a:solidFill>
                  <a:srgbClr val="002855"/>
                </a:solidFill>
              </a:rPr>
            </a:br>
            <a:endParaRPr lang="en-US" sz="1100">
              <a:solidFill>
                <a:srgbClr val="002855"/>
              </a:solidFill>
            </a:endParaRP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Elevate fairness and integrate it with safety </a:t>
            </a:r>
            <a:br>
              <a:rPr lang="en-US" sz="1100">
                <a:solidFill>
                  <a:srgbClr val="002855"/>
                </a:solidFill>
              </a:rPr>
            </a:br>
            <a:r>
              <a:rPr lang="en-US" sz="1100">
                <a:solidFill>
                  <a:srgbClr val="002855"/>
                </a:solidFill>
              </a:rPr>
              <a:t>and soundness</a:t>
            </a:r>
            <a:br>
              <a:rPr lang="en-US" sz="1100">
                <a:solidFill>
                  <a:srgbClr val="002855"/>
                </a:solidFill>
              </a:rPr>
            </a:br>
            <a:endParaRPr lang="en-US" sz="1100">
              <a:solidFill>
                <a:srgbClr val="002855"/>
              </a:solidFill>
            </a:endParaRP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Invest in innovations and emerging issues</a:t>
            </a:r>
            <a:br>
              <a:rPr lang="en-US" sz="1100">
                <a:solidFill>
                  <a:srgbClr val="002855"/>
                </a:solidFill>
              </a:rPr>
            </a:br>
            <a:r>
              <a:rPr lang="en-US" sz="1100">
                <a:solidFill>
                  <a:srgbClr val="002855"/>
                </a:solidFill>
              </a:rPr>
              <a:t> </a:t>
            </a: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Deepen collaboration with other regulators</a:t>
            </a:r>
            <a:br>
              <a:rPr lang="en-US" sz="1100">
                <a:solidFill>
                  <a:srgbClr val="002855"/>
                </a:solidFill>
              </a:rPr>
            </a:br>
            <a:r>
              <a:rPr lang="en-US" sz="1100">
                <a:solidFill>
                  <a:srgbClr val="002855"/>
                </a:solidFill>
              </a:rPr>
              <a:t> </a:t>
            </a:r>
          </a:p>
          <a:p>
            <a:pPr marL="342900" indent="-342900" algn="l">
              <a:buFontTx/>
              <a:buBlip>
                <a:blip r:embed="rId4">
                  <a:extLst>
                    <a:ext uri="{96DAC541-7B7A-43D3-8B79-37D633B846F1}">
                      <asvg:svgBlip xmlns:asvg="http://schemas.microsoft.com/office/drawing/2016/SVG/main" r:embed="rId5"/>
                    </a:ext>
                  </a:extLst>
                </a:blip>
              </a:buBlip>
            </a:pPr>
            <a:r>
              <a:rPr lang="en-US" sz="1100">
                <a:solidFill>
                  <a:srgbClr val="002855"/>
                </a:solidFill>
              </a:rPr>
              <a:t>Strengthen and modernize community banks</a:t>
            </a:r>
            <a:endParaRPr lang="en-US" sz="1100" b="1">
              <a:solidFill>
                <a:srgbClr val="002855"/>
              </a:solidFill>
            </a:endParaRPr>
          </a:p>
        </p:txBody>
      </p:sp>
      <p:pic>
        <p:nvPicPr>
          <p:cNvPr id="10" name="Graphic 9">
            <a:extLst>
              <a:ext uri="{FF2B5EF4-FFF2-40B4-BE49-F238E27FC236}">
                <a16:creationId xmlns:a16="http://schemas.microsoft.com/office/drawing/2014/main" id="{D80AA42B-B98F-85CA-A0B3-A09A67A72B96}"/>
              </a:ext>
            </a:extLst>
          </p:cNvPr>
          <p:cNvPicPr>
            <a:picLocks noChangeAspect="1"/>
          </p:cNvPicPr>
          <p:nvPr userDrawn="1"/>
        </p:nvPicPr>
        <p:blipFill>
          <a:blip r:embed="rId8">
            <a:extLst>
              <a:ext uri="{96DAC541-7B7A-43D3-8B79-37D633B846F1}">
                <asvg:svgBlip xmlns:asvg="http://schemas.microsoft.com/office/drawing/2016/SVG/main" r:embed="rId9"/>
              </a:ext>
              <a:ext uri="{28A0092B-C50C-407E-A947-70E740481C1C}">
                <a14:useLocalDpi xmlns:a14="http://schemas.microsoft.com/office/drawing/2010/main"/>
              </a:ext>
            </a:extLst>
          </a:blip>
          <a:stretch>
            <a:fillRect/>
          </a:stretch>
        </p:blipFill>
        <p:spPr>
          <a:xfrm>
            <a:off x="9806297" y="2320237"/>
            <a:ext cx="629664" cy="629664"/>
          </a:xfrm>
          <a:prstGeom prst="rect">
            <a:avLst/>
          </a:prstGeom>
        </p:spPr>
      </p:pic>
    </p:spTree>
    <p:extLst>
      <p:ext uri="{BB962C8B-B14F-4D97-AF65-F5344CB8AC3E}">
        <p14:creationId xmlns:p14="http://schemas.microsoft.com/office/powerpoint/2010/main" val="77743923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Quote - Option 1">
    <p:spTree>
      <p:nvGrpSpPr>
        <p:cNvPr id="1" name=""/>
        <p:cNvGrpSpPr/>
        <p:nvPr/>
      </p:nvGrpSpPr>
      <p:grpSpPr>
        <a:xfrm>
          <a:off x="0" y="0"/>
          <a:ext cx="0" cy="0"/>
        </a:xfrm>
      </p:grpSpPr>
      <p:sp>
        <p:nvSpPr>
          <p:cNvPr id="6" name="Rectangle 5">
            <a:extLst>
              <a:ext uri="{FF2B5EF4-FFF2-40B4-BE49-F238E27FC236}">
                <a16:creationId xmlns:a16="http://schemas.microsoft.com/office/drawing/2014/main" id="{6CD107A3-CA6E-E1C8-078D-476A95F60834}"/>
              </a:ext>
            </a:extLst>
          </p:cNvPr>
          <p:cNvSpPr/>
          <p:nvPr userDrawn="1"/>
        </p:nvSpPr>
        <p:spPr>
          <a:xfrm>
            <a:off x="304801" y="266700"/>
            <a:ext cx="11582400" cy="572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EFB5D1-BAEB-85F8-A5CB-64056CBE37DB}"/>
              </a:ext>
            </a:extLst>
          </p:cNvPr>
          <p:cNvSpPr/>
          <p:nvPr userDrawn="1"/>
        </p:nvSpPr>
        <p:spPr>
          <a:xfrm>
            <a:off x="2605668" y="0"/>
            <a:ext cx="6980664"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368E856-0546-BF55-14E9-DB81F4589B2A}"/>
              </a:ext>
            </a:extLst>
          </p:cNvPr>
          <p:cNvSpPr>
            <a:spLocks noGrp="1"/>
          </p:cNvSpPr>
          <p:nvPr>
            <p:ph type="body" sz="half" idx="2" hasCustomPrompt="1"/>
          </p:nvPr>
        </p:nvSpPr>
        <p:spPr>
          <a:xfrm>
            <a:off x="2899317" y="2271867"/>
            <a:ext cx="6413810" cy="2675364"/>
          </a:xfrm>
          <a:prstGeom prst="rect">
            <a:avLst/>
          </a:prstGeom>
        </p:spPr>
        <p:txBody>
          <a:bodyPr/>
          <a:lstStyle>
            <a:lvl1pPr marL="0" indent="0" algn="ctr">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quote</a:t>
            </a:r>
          </a:p>
        </p:txBody>
      </p:sp>
      <p:pic>
        <p:nvPicPr>
          <p:cNvPr id="9" name="Picture 8">
            <a:extLst>
              <a:ext uri="{FF2B5EF4-FFF2-40B4-BE49-F238E27FC236}">
                <a16:creationId xmlns:a16="http://schemas.microsoft.com/office/drawing/2014/main" id="{D731BD87-0F7B-82F6-E31D-F5A7BE4FB351}"/>
              </a:ext>
            </a:extLst>
          </p:cNvPr>
          <p:cNvPicPr>
            <a:picLocks noChangeAspect="1"/>
          </p:cNvPicPr>
          <p:nvPr userDrawn="1"/>
        </p:nvPicPr>
        <p:blipFill>
          <a:blip r:embed="rId1"/>
          <a:stretch>
            <a:fillRect/>
          </a:stretch>
        </p:blipFill>
        <p:spPr>
          <a:xfrm>
            <a:off x="5454650" y="544397"/>
            <a:ext cx="1282700" cy="1130300"/>
          </a:xfrm>
          <a:prstGeom prst="rect">
            <a:avLst/>
          </a:prstGeom>
        </p:spPr>
      </p:pic>
      <p:sp>
        <p:nvSpPr>
          <p:cNvPr id="14" name="Text Placeholder 13">
            <a:extLst>
              <a:ext uri="{FF2B5EF4-FFF2-40B4-BE49-F238E27FC236}">
                <a16:creationId xmlns:a16="http://schemas.microsoft.com/office/drawing/2014/main" id="{311B5361-64E6-032B-3DA4-8FD199F0FDF4}"/>
              </a:ext>
            </a:extLst>
          </p:cNvPr>
          <p:cNvSpPr>
            <a:spLocks noGrp="1"/>
          </p:cNvSpPr>
          <p:nvPr>
            <p:ph type="body" sz="quarter" idx="10" hasCustomPrompt="1"/>
          </p:nvPr>
        </p:nvSpPr>
        <p:spPr>
          <a:xfrm>
            <a:off x="2605088" y="5173663"/>
            <a:ext cx="6981825" cy="423862"/>
          </a:xfrm>
          <a:prstGeom prst="rect">
            <a:avLst/>
          </a:prstGeom>
        </p:spPr>
        <p:txBody>
          <a:bodyPr/>
          <a:lstStyle>
            <a:lvl1pPr marL="0" indent="0" algn="ctr">
              <a:buNone/>
              <a:defRPr sz="1600" spc="150" baseline="0">
                <a:solidFill>
                  <a:schemeClr val="bg1"/>
                </a:solidFill>
              </a:defRPr>
            </a:lvl1pPr>
          </a:lstStyle>
          <a:p>
            <a:pPr lvl="0"/>
            <a:r>
              <a:rPr lang="en-US"/>
              <a:t>Click to edit attribution</a:t>
            </a:r>
          </a:p>
        </p:txBody>
      </p:sp>
    </p:spTree>
    <p:extLst>
      <p:ext uri="{BB962C8B-B14F-4D97-AF65-F5344CB8AC3E}">
        <p14:creationId xmlns:p14="http://schemas.microsoft.com/office/powerpoint/2010/main" val="2959437047"/>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Quote - Option 2">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xfrm>
      </p:grpSpPr>
      <p:sp>
        <p:nvSpPr>
          <p:cNvPr id="2" name="Rectangle 1">
            <a:extLst>
              <a:ext uri="{FF2B5EF4-FFF2-40B4-BE49-F238E27FC236}">
                <a16:creationId xmlns:a16="http://schemas.microsoft.com/office/drawing/2014/main" id="{00AB4AD8-039C-25D8-11A9-1C7656295629}"/>
              </a:ext>
            </a:extLst>
          </p:cNvPr>
          <p:cNvSpPr/>
          <p:nvPr userDrawn="1"/>
        </p:nvSpPr>
        <p:spPr>
          <a:xfrm>
            <a:off x="2079413" y="1138936"/>
            <a:ext cx="8302372" cy="4034727"/>
          </a:xfrm>
          <a:prstGeom prst="rect">
            <a:avLst/>
          </a:prstGeom>
          <a:solidFill>
            <a:schemeClr val="accent1">
              <a:alpha val="8527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94D40F-595B-1B8F-94AA-CC46E5F309AC}"/>
              </a:ext>
            </a:extLst>
          </p:cNvPr>
          <p:cNvPicPr>
            <a:picLocks noChangeAspect="1"/>
          </p:cNvPicPr>
          <p:nvPr userDrawn="1"/>
        </p:nvPicPr>
        <p:blipFill>
          <a:blip r:embed="rId1"/>
          <a:stretch>
            <a:fillRect/>
          </a:stretch>
        </p:blipFill>
        <p:spPr>
          <a:xfrm>
            <a:off x="2522152" y="1504602"/>
            <a:ext cx="1021953" cy="804901"/>
          </a:xfrm>
          <a:prstGeom prst="rect">
            <a:avLst/>
          </a:prstGeom>
        </p:spPr>
      </p:pic>
      <p:sp>
        <p:nvSpPr>
          <p:cNvPr id="4" name="Text Placeholder 3">
            <a:extLst>
              <a:ext uri="{FF2B5EF4-FFF2-40B4-BE49-F238E27FC236}">
                <a16:creationId xmlns:a16="http://schemas.microsoft.com/office/drawing/2014/main" id="{5368E856-0546-BF55-14E9-DB81F4589B2A}"/>
              </a:ext>
            </a:extLst>
          </p:cNvPr>
          <p:cNvSpPr>
            <a:spLocks noGrp="1"/>
          </p:cNvSpPr>
          <p:nvPr>
            <p:ph type="body" sz="half" idx="2" hasCustomPrompt="1"/>
          </p:nvPr>
        </p:nvSpPr>
        <p:spPr>
          <a:xfrm>
            <a:off x="2410642" y="2574693"/>
            <a:ext cx="7569700" cy="1973805"/>
          </a:xfrm>
          <a:prstGeom prst="rect">
            <a:avLst/>
          </a:prstGeom>
        </p:spPr>
        <p:txBody>
          <a:bodyPr/>
          <a:lstStyle>
            <a:lvl1pPr marL="0" indent="0" algn="l">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quote</a:t>
            </a:r>
          </a:p>
        </p:txBody>
      </p:sp>
      <p:sp>
        <p:nvSpPr>
          <p:cNvPr id="5" name="Rectangle 4">
            <a:extLst>
              <a:ext uri="{FF2B5EF4-FFF2-40B4-BE49-F238E27FC236}">
                <a16:creationId xmlns:a16="http://schemas.microsoft.com/office/drawing/2014/main" id="{2AA3FA87-55D6-B2C1-7EFA-3B5AF292F3EF}"/>
              </a:ext>
            </a:extLst>
          </p:cNvPr>
          <p:cNvSpPr/>
          <p:nvPr userDrawn="1"/>
        </p:nvSpPr>
        <p:spPr>
          <a:xfrm>
            <a:off x="1616927" y="4668725"/>
            <a:ext cx="6902606" cy="725641"/>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311B5361-64E6-032B-3DA4-8FD199F0FDF4}"/>
              </a:ext>
            </a:extLst>
          </p:cNvPr>
          <p:cNvSpPr>
            <a:spLocks noGrp="1"/>
          </p:cNvSpPr>
          <p:nvPr>
            <p:ph type="body" sz="quarter" idx="10" hasCustomPrompt="1"/>
          </p:nvPr>
        </p:nvSpPr>
        <p:spPr>
          <a:xfrm>
            <a:off x="2410643" y="4850514"/>
            <a:ext cx="5785503" cy="423862"/>
          </a:xfrm>
          <a:prstGeom prst="rect">
            <a:avLst/>
          </a:prstGeom>
        </p:spPr>
        <p:txBody>
          <a:bodyPr/>
          <a:lstStyle>
            <a:lvl1pPr marL="0" indent="0" algn="l">
              <a:buNone/>
              <a:defRPr sz="1600" spc="150" baseline="0">
                <a:solidFill>
                  <a:schemeClr val="bg1"/>
                </a:solidFill>
              </a:defRPr>
            </a:lvl1pPr>
          </a:lstStyle>
          <a:p>
            <a:pPr lvl="0"/>
            <a:r>
              <a:rPr lang="en-US"/>
              <a:t>Click to edit attribution</a:t>
            </a:r>
          </a:p>
        </p:txBody>
      </p:sp>
    </p:spTree>
    <p:extLst>
      <p:ext uri="{BB962C8B-B14F-4D97-AF65-F5344CB8AC3E}">
        <p14:creationId xmlns:p14="http://schemas.microsoft.com/office/powerpoint/2010/main" val="138585379"/>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act (One Person) ">
    <p:spTree>
      <p:nvGrpSpPr>
        <p:cNvPr id="1" name=""/>
        <p:cNvGrpSpPr/>
        <p:nvPr/>
      </p:nvGrpSpPr>
      <p:grpSpPr>
        <a:xfrm>
          <a:off x="0" y="0"/>
          <a:ext cx="0" cy="0"/>
        </a:xfrm>
      </p:grpSpPr>
      <p:pic>
        <p:nvPicPr>
          <p:cNvPr id="23" name="Picture 22">
            <a:extLst>
              <a:ext uri="{FF2B5EF4-FFF2-40B4-BE49-F238E27FC236}">
                <a16:creationId xmlns:a16="http://schemas.microsoft.com/office/drawing/2014/main" id="{5BDFF3D8-8114-33AD-7F0C-0117DBEF26E5}"/>
              </a:ext>
            </a:extLst>
          </p:cNvPr>
          <p:cNvPicPr>
            <a:picLocks noChangeAspect="1"/>
          </p:cNvPicPr>
          <p:nvPr userDrawn="1"/>
        </p:nvPicPr>
        <p:blipFill>
          <a:blip r:embed="rId1">
            <a:alphaModFix amt="33000"/>
            <a:extLst>
              <a:ext uri="{28A0092B-C50C-407E-A947-70E740481C1C}">
                <a14:useLocalDpi xmlns:a14="http://schemas.microsoft.com/office/drawing/2010/main"/>
              </a:ext>
            </a:extLst>
          </a:blip>
          <a:stretch>
            <a:fillRect/>
          </a:stretch>
        </p:blipFill>
        <p:spPr>
          <a:xfrm>
            <a:off x="304799" y="1436450"/>
            <a:ext cx="11582401" cy="4541786"/>
          </a:xfrm>
          <a:prstGeom prst="rect">
            <a:avLst/>
          </a:prstGeom>
        </p:spPr>
      </p:pic>
      <p:sp>
        <p:nvSpPr>
          <p:cNvPr id="11" name="Text Placeholder 10">
            <a:extLst>
              <a:ext uri="{FF2B5EF4-FFF2-40B4-BE49-F238E27FC236}">
                <a16:creationId xmlns:a16="http://schemas.microsoft.com/office/drawing/2014/main" id="{49956416-528F-B002-D7A9-6F855E022426}"/>
              </a:ext>
            </a:extLst>
          </p:cNvPr>
          <p:cNvSpPr>
            <a:spLocks noGrp="1"/>
          </p:cNvSpPr>
          <p:nvPr>
            <p:ph type="body" sz="quarter" idx="11" hasCustomPrompt="1"/>
          </p:nvPr>
        </p:nvSpPr>
        <p:spPr>
          <a:xfrm>
            <a:off x="4328359" y="2974645"/>
            <a:ext cx="4905438" cy="422656"/>
          </a:xfrm>
          <a:prstGeom prst="rect">
            <a:avLst/>
          </a:prstGeom>
        </p:spPr>
        <p:txBody>
          <a:bodyPr/>
          <a:lstStyle>
            <a:lvl1pPr marL="0" indent="0" algn="l">
              <a:buNone/>
              <a:defRPr sz="2600" b="1">
                <a:solidFill>
                  <a:srgbClr val="0071CE"/>
                </a:solidFill>
              </a:defRPr>
            </a:lvl1pPr>
          </a:lstStyle>
          <a:p>
            <a:pPr lvl="0"/>
            <a:r>
              <a:rPr lang="en-US"/>
              <a:t>Click to edit Name</a:t>
            </a:r>
          </a:p>
        </p:txBody>
      </p:sp>
      <p:sp>
        <p:nvSpPr>
          <p:cNvPr id="12" name="Text Placeholder 10">
            <a:extLst>
              <a:ext uri="{FF2B5EF4-FFF2-40B4-BE49-F238E27FC236}">
                <a16:creationId xmlns:a16="http://schemas.microsoft.com/office/drawing/2014/main" id="{F24F1896-7AEA-AFF2-DB67-F91D744FFFD1}"/>
              </a:ext>
            </a:extLst>
          </p:cNvPr>
          <p:cNvSpPr>
            <a:spLocks noGrp="1"/>
          </p:cNvSpPr>
          <p:nvPr>
            <p:ph type="body" sz="quarter" idx="12" hasCustomPrompt="1"/>
          </p:nvPr>
        </p:nvSpPr>
        <p:spPr>
          <a:xfrm>
            <a:off x="4328359" y="3459277"/>
            <a:ext cx="4905438" cy="1078920"/>
          </a:xfrm>
          <a:prstGeom prst="rect">
            <a:avLst/>
          </a:prstGeom>
        </p:spPr>
        <p:txBody>
          <a:bodyPr/>
          <a:lstStyle>
            <a:lvl1pPr marL="0" indent="0" algn="l">
              <a:buNone/>
              <a:defRPr sz="1800" b="0">
                <a:solidFill>
                  <a:srgbClr val="002855"/>
                </a:solidFill>
              </a:defRPr>
            </a:lvl1pPr>
          </a:lstStyle>
          <a:p>
            <a:pPr lvl="0"/>
            <a:r>
              <a:rPr lang="en-US"/>
              <a:t>Click to edit Contact Info</a:t>
            </a:r>
          </a:p>
        </p:txBody>
      </p:sp>
      <p:sp>
        <p:nvSpPr>
          <p:cNvPr id="6" name="Title 1">
            <a:extLst>
              <a:ext uri="{FF2B5EF4-FFF2-40B4-BE49-F238E27FC236}">
                <a16:creationId xmlns:a16="http://schemas.microsoft.com/office/drawing/2014/main" id="{7DAE1A0A-99F1-343D-E86B-A838F2A48F99}"/>
              </a:ext>
            </a:extLst>
          </p:cNvPr>
          <p:cNvSpPr>
            <a:spLocks noGrp="1"/>
          </p:cNvSpPr>
          <p:nvPr>
            <p:ph type="title" hasCustomPrompt="1"/>
          </p:nvPr>
        </p:nvSpPr>
        <p:spPr>
          <a:xfrm>
            <a:off x="394934" y="626862"/>
            <a:ext cx="8072411" cy="545640"/>
          </a:xfrm>
          <a:prstGeom prst="rect">
            <a:avLst/>
          </a:prstGeom>
        </p:spPr>
        <p:txBody>
          <a:bodyPr/>
          <a:lstStyle>
            <a:lvl1pPr>
              <a:defRPr sz="3600" b="0">
                <a:solidFill>
                  <a:schemeClr val="accent1"/>
                </a:solidFill>
              </a:defRPr>
            </a:lvl1pPr>
          </a:lstStyle>
          <a:p>
            <a:r>
              <a:rPr lang="en-US"/>
              <a:t>Contact Information</a:t>
            </a:r>
          </a:p>
        </p:txBody>
      </p:sp>
      <p:sp>
        <p:nvSpPr>
          <p:cNvPr id="7" name="Rectangle 6">
            <a:extLst>
              <a:ext uri="{FF2B5EF4-FFF2-40B4-BE49-F238E27FC236}">
                <a16:creationId xmlns:a16="http://schemas.microsoft.com/office/drawing/2014/main" id="{4CF62825-7EE2-A6B8-24F0-76E850833C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EC179A51-F9EA-AA2C-63DA-7BC7CFDDBF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3196" y="2862296"/>
            <a:ext cx="1799737" cy="1458121"/>
          </a:xfrm>
          <a:prstGeom prst="rect">
            <a:avLst/>
          </a:prstGeom>
        </p:spPr>
      </p:pic>
      <p:cxnSp>
        <p:nvCxnSpPr>
          <p:cNvPr id="25" name="Straight Connector 24">
            <a:extLst>
              <a:ext uri="{FF2B5EF4-FFF2-40B4-BE49-F238E27FC236}">
                <a16:creationId xmlns:a16="http://schemas.microsoft.com/office/drawing/2014/main" id="{32BDCC40-C8C2-884E-76D9-85A1A40C1410}"/>
              </a:ext>
            </a:extLst>
          </p:cNvPr>
          <p:cNvCxnSpPr/>
          <p:nvPr userDrawn="1"/>
        </p:nvCxnSpPr>
        <p:spPr>
          <a:xfrm>
            <a:off x="1127760" y="2326640"/>
            <a:ext cx="9834880"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866C61-A880-9925-9573-4845FCD71E0E}"/>
              </a:ext>
            </a:extLst>
          </p:cNvPr>
          <p:cNvCxnSpPr/>
          <p:nvPr userDrawn="1"/>
        </p:nvCxnSpPr>
        <p:spPr>
          <a:xfrm>
            <a:off x="1127760" y="5059680"/>
            <a:ext cx="9834880" cy="0"/>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583875-EB93-8DED-523B-794F1E018BC1}"/>
              </a:ext>
            </a:extLst>
          </p:cNvPr>
          <p:cNvCxnSpPr/>
          <p:nvPr userDrawn="1"/>
        </p:nvCxnSpPr>
        <p:spPr>
          <a:xfrm flipH="1">
            <a:off x="3881120" y="2682240"/>
            <a:ext cx="0" cy="201168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78446"/>
      </p:ext>
    </p:extLst>
  </p:cSld>
  <p:clrMapOvr>
    <a:masterClrMapping/>
  </p:clrMapOvr>
  <p:transition/>
  <p:timing/>
  <p:extLst>
    <p:ext uri="{DCECCB84-F9BA-43D5-87BE-67443E8EF086}">
      <p15:sldGuideLst xmlns:p15="http://schemas.microsoft.com/office/powerpoint/2012/main">
        <p15:guide id="1" orient="horz" pos="672">
          <p15:clr>
            <a:srgbClr val="FBAE40"/>
          </p15:clr>
        </p15:guide>
        <p15:guide id="2" orient="horz" pos="35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act (Two People) ">
    <p:spTree>
      <p:nvGrpSpPr>
        <p:cNvPr id="1" name=""/>
        <p:cNvGrpSpPr/>
        <p:nvPr/>
      </p:nvGrpSpPr>
      <p:grpSpPr>
        <a:xfrm>
          <a:off x="0" y="0"/>
          <a:ext cx="0" cy="0"/>
        </a:xfrm>
      </p:grpSpPr>
      <p:pic>
        <p:nvPicPr>
          <p:cNvPr id="9" name="Picture 8">
            <a:extLst>
              <a:ext uri="{FF2B5EF4-FFF2-40B4-BE49-F238E27FC236}">
                <a16:creationId xmlns:a16="http://schemas.microsoft.com/office/drawing/2014/main" id="{908CF7C2-9721-A4D7-AAC6-ECDD9ADEFBDB}"/>
              </a:ext>
            </a:extLst>
          </p:cNvPr>
          <p:cNvPicPr>
            <a:picLocks noChangeAspect="1"/>
          </p:cNvPicPr>
          <p:nvPr userDrawn="1"/>
        </p:nvPicPr>
        <p:blipFill>
          <a:blip r:embed="rId1">
            <a:alphaModFix amt="33000"/>
            <a:extLst>
              <a:ext uri="{28A0092B-C50C-407E-A947-70E740481C1C}">
                <a14:useLocalDpi xmlns:a14="http://schemas.microsoft.com/office/drawing/2010/main"/>
              </a:ext>
            </a:extLst>
          </a:blip>
          <a:stretch>
            <a:fillRect/>
          </a:stretch>
        </p:blipFill>
        <p:spPr>
          <a:xfrm>
            <a:off x="304799" y="1436450"/>
            <a:ext cx="11582401" cy="4541786"/>
          </a:xfrm>
          <a:prstGeom prst="rect">
            <a:avLst/>
          </a:prstGeom>
        </p:spPr>
      </p:pic>
      <p:sp>
        <p:nvSpPr>
          <p:cNvPr id="11" name="Text Placeholder 10">
            <a:extLst>
              <a:ext uri="{FF2B5EF4-FFF2-40B4-BE49-F238E27FC236}">
                <a16:creationId xmlns:a16="http://schemas.microsoft.com/office/drawing/2014/main" id="{49956416-528F-B002-D7A9-6F855E022426}"/>
              </a:ext>
            </a:extLst>
          </p:cNvPr>
          <p:cNvSpPr>
            <a:spLocks noGrp="1"/>
          </p:cNvSpPr>
          <p:nvPr>
            <p:ph type="body" sz="quarter" idx="11" hasCustomPrompt="1"/>
          </p:nvPr>
        </p:nvSpPr>
        <p:spPr>
          <a:xfrm>
            <a:off x="316552" y="3847374"/>
            <a:ext cx="5788143" cy="422656"/>
          </a:xfrm>
          <a:prstGeom prst="rect">
            <a:avLst/>
          </a:prstGeom>
        </p:spPr>
        <p:txBody>
          <a:bodyPr/>
          <a:lstStyle>
            <a:lvl1pPr marL="0" indent="0" algn="ctr">
              <a:buNone/>
              <a:defRPr sz="2600" b="1">
                <a:solidFill>
                  <a:srgbClr val="0071CE"/>
                </a:solidFill>
              </a:defRPr>
            </a:lvl1pPr>
          </a:lstStyle>
          <a:p>
            <a:pPr lvl="0"/>
            <a:r>
              <a:rPr lang="en-US"/>
              <a:t>Click to edit Name</a:t>
            </a:r>
          </a:p>
        </p:txBody>
      </p:sp>
      <p:sp>
        <p:nvSpPr>
          <p:cNvPr id="12" name="Text Placeholder 10">
            <a:extLst>
              <a:ext uri="{FF2B5EF4-FFF2-40B4-BE49-F238E27FC236}">
                <a16:creationId xmlns:a16="http://schemas.microsoft.com/office/drawing/2014/main" id="{F24F1896-7AEA-AFF2-DB67-F91D744FFFD1}"/>
              </a:ext>
            </a:extLst>
          </p:cNvPr>
          <p:cNvSpPr>
            <a:spLocks noGrp="1"/>
          </p:cNvSpPr>
          <p:nvPr>
            <p:ph type="body" sz="quarter" idx="12" hasCustomPrompt="1"/>
          </p:nvPr>
        </p:nvSpPr>
        <p:spPr>
          <a:xfrm>
            <a:off x="316552" y="4332006"/>
            <a:ext cx="5788135" cy="1078920"/>
          </a:xfrm>
          <a:prstGeom prst="rect">
            <a:avLst/>
          </a:prstGeom>
        </p:spPr>
        <p:txBody>
          <a:bodyPr/>
          <a:lstStyle>
            <a:lvl1pPr marL="0" indent="0" algn="ctr">
              <a:buNone/>
              <a:defRPr sz="1800" b="0">
                <a:solidFill>
                  <a:srgbClr val="002855"/>
                </a:solidFill>
              </a:defRPr>
            </a:lvl1pPr>
          </a:lstStyle>
          <a:p>
            <a:pPr lvl="0"/>
            <a:r>
              <a:rPr lang="en-US"/>
              <a:t>Click to edit Contact Info</a:t>
            </a:r>
          </a:p>
        </p:txBody>
      </p:sp>
      <p:sp>
        <p:nvSpPr>
          <p:cNvPr id="6" name="Title 1">
            <a:extLst>
              <a:ext uri="{FF2B5EF4-FFF2-40B4-BE49-F238E27FC236}">
                <a16:creationId xmlns:a16="http://schemas.microsoft.com/office/drawing/2014/main" id="{7DAE1A0A-99F1-343D-E86B-A838F2A48F99}"/>
              </a:ext>
            </a:extLst>
          </p:cNvPr>
          <p:cNvSpPr>
            <a:spLocks noGrp="1"/>
          </p:cNvSpPr>
          <p:nvPr>
            <p:ph type="title" hasCustomPrompt="1"/>
          </p:nvPr>
        </p:nvSpPr>
        <p:spPr>
          <a:xfrm>
            <a:off x="394934" y="626862"/>
            <a:ext cx="8072411" cy="545640"/>
          </a:xfrm>
          <a:prstGeom prst="rect">
            <a:avLst/>
          </a:prstGeom>
        </p:spPr>
        <p:txBody>
          <a:bodyPr/>
          <a:lstStyle>
            <a:lvl1pPr>
              <a:defRPr sz="3600" b="0">
                <a:solidFill>
                  <a:schemeClr val="accent1"/>
                </a:solidFill>
              </a:defRPr>
            </a:lvl1pPr>
          </a:lstStyle>
          <a:p>
            <a:r>
              <a:rPr lang="en-US"/>
              <a:t>Contact Information</a:t>
            </a:r>
          </a:p>
        </p:txBody>
      </p:sp>
      <p:sp>
        <p:nvSpPr>
          <p:cNvPr id="7" name="Rectangle 6">
            <a:extLst>
              <a:ext uri="{FF2B5EF4-FFF2-40B4-BE49-F238E27FC236}">
                <a16:creationId xmlns:a16="http://schemas.microsoft.com/office/drawing/2014/main" id="{4CF62825-7EE2-A6B8-24F0-76E850833C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EC179A51-F9EA-AA2C-63DA-7BC7CFDDBF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162" y="2139313"/>
            <a:ext cx="1899079" cy="1538606"/>
          </a:xfrm>
          <a:prstGeom prst="rect">
            <a:avLst/>
          </a:prstGeom>
        </p:spPr>
      </p:pic>
      <p:cxnSp>
        <p:nvCxnSpPr>
          <p:cNvPr id="2" name="Straight Connector 1">
            <a:extLst>
              <a:ext uri="{FF2B5EF4-FFF2-40B4-BE49-F238E27FC236}">
                <a16:creationId xmlns:a16="http://schemas.microsoft.com/office/drawing/2014/main" id="{E815AD75-56CE-7149-2486-419E197B01D3}"/>
              </a:ext>
            </a:extLst>
          </p:cNvPr>
          <p:cNvCxnSpPr/>
          <p:nvPr userDrawn="1"/>
        </p:nvCxnSpPr>
        <p:spPr>
          <a:xfrm flipH="1">
            <a:off x="6104709" y="1643743"/>
            <a:ext cx="0" cy="421505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10">
            <a:extLst>
              <a:ext uri="{FF2B5EF4-FFF2-40B4-BE49-F238E27FC236}">
                <a16:creationId xmlns:a16="http://schemas.microsoft.com/office/drawing/2014/main" id="{B5EE15EB-2E1D-10B0-815A-81885DCD1FE5}"/>
              </a:ext>
            </a:extLst>
          </p:cNvPr>
          <p:cNvSpPr>
            <a:spLocks noGrp="1"/>
          </p:cNvSpPr>
          <p:nvPr>
            <p:ph type="body" sz="quarter" idx="13" hasCustomPrompt="1"/>
          </p:nvPr>
        </p:nvSpPr>
        <p:spPr>
          <a:xfrm>
            <a:off x="6095906" y="3847374"/>
            <a:ext cx="5788143" cy="422656"/>
          </a:xfrm>
          <a:prstGeom prst="rect">
            <a:avLst/>
          </a:prstGeom>
        </p:spPr>
        <p:txBody>
          <a:bodyPr/>
          <a:lstStyle>
            <a:lvl1pPr marL="0" indent="0" algn="ctr">
              <a:buNone/>
              <a:defRPr sz="2600" b="1">
                <a:solidFill>
                  <a:srgbClr val="0071CE"/>
                </a:solidFill>
              </a:defRPr>
            </a:lvl1pPr>
          </a:lstStyle>
          <a:p>
            <a:pPr lvl="0"/>
            <a:r>
              <a:rPr lang="en-US"/>
              <a:t>Click to edit Name</a:t>
            </a:r>
          </a:p>
        </p:txBody>
      </p:sp>
      <p:sp>
        <p:nvSpPr>
          <p:cNvPr id="5" name="Text Placeholder 10">
            <a:extLst>
              <a:ext uri="{FF2B5EF4-FFF2-40B4-BE49-F238E27FC236}">
                <a16:creationId xmlns:a16="http://schemas.microsoft.com/office/drawing/2014/main" id="{46FE8FCB-9C28-3505-28EF-12F0DC1DCED5}"/>
              </a:ext>
            </a:extLst>
          </p:cNvPr>
          <p:cNvSpPr>
            <a:spLocks noGrp="1"/>
          </p:cNvSpPr>
          <p:nvPr>
            <p:ph type="body" sz="quarter" idx="14" hasCustomPrompt="1"/>
          </p:nvPr>
        </p:nvSpPr>
        <p:spPr>
          <a:xfrm>
            <a:off x="6095906" y="4332006"/>
            <a:ext cx="5788143" cy="1078920"/>
          </a:xfrm>
          <a:prstGeom prst="rect">
            <a:avLst/>
          </a:prstGeom>
        </p:spPr>
        <p:txBody>
          <a:bodyPr/>
          <a:lstStyle>
            <a:lvl1pPr marL="0" indent="0" algn="ctr">
              <a:buNone/>
              <a:defRPr sz="1800" b="0">
                <a:solidFill>
                  <a:srgbClr val="002855"/>
                </a:solidFill>
              </a:defRPr>
            </a:lvl1pPr>
          </a:lstStyle>
          <a:p>
            <a:pPr lvl="0"/>
            <a:r>
              <a:rPr lang="en-US"/>
              <a:t>Click to edit Contact Info</a:t>
            </a:r>
          </a:p>
        </p:txBody>
      </p:sp>
      <p:pic>
        <p:nvPicPr>
          <p:cNvPr id="10" name="Graphic 9">
            <a:extLst>
              <a:ext uri="{FF2B5EF4-FFF2-40B4-BE49-F238E27FC236}">
                <a16:creationId xmlns:a16="http://schemas.microsoft.com/office/drawing/2014/main" id="{F5D4C755-C41C-5BB3-B6FA-7CAD0D6E8B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36722" y="2139313"/>
            <a:ext cx="1899079" cy="1538606"/>
          </a:xfrm>
          <a:prstGeom prst="rect">
            <a:avLst/>
          </a:prstGeom>
        </p:spPr>
      </p:pic>
    </p:spTree>
    <p:extLst>
      <p:ext uri="{BB962C8B-B14F-4D97-AF65-F5344CB8AC3E}">
        <p14:creationId xmlns:p14="http://schemas.microsoft.com/office/powerpoint/2010/main" val="3015143339"/>
      </p:ext>
    </p:extLst>
  </p:cSld>
  <p:clrMapOvr>
    <a:masterClrMapping/>
  </p:clrMapOvr>
  <p:transition/>
  <p:timing/>
  <p:extLst>
    <p:ext uri="{DCECCB84-F9BA-43D5-87BE-67443E8EF086}">
      <p15:sldGuideLst xmlns:p15="http://schemas.microsoft.com/office/powerpoint/2012/main">
        <p15:guide id="1" orient="horz" pos="672">
          <p15:clr>
            <a:srgbClr val="FBAE40"/>
          </p15:clr>
        </p15:guide>
        <p15:guide id="2" orient="horz" pos="35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Q&amp;A - Option 1">
    <p:spTree>
      <p:nvGrpSpPr>
        <p:cNvPr id="1" name=""/>
        <p:cNvGrpSpPr/>
        <p:nvPr/>
      </p:nvGrpSpPr>
      <p:grpSpPr>
        <a:xfrm>
          <a:off x="0" y="0"/>
          <a:ext cx="0" cy="0"/>
        </a:xfrm>
      </p:grpSpPr>
      <p:sp>
        <p:nvSpPr>
          <p:cNvPr id="3" name="Rectangle 2">
            <a:extLst>
              <a:ext uri="{FF2B5EF4-FFF2-40B4-BE49-F238E27FC236}">
                <a16:creationId xmlns:a16="http://schemas.microsoft.com/office/drawing/2014/main" id="{DA55C020-F617-32D4-EA19-232CF9AB33E2}"/>
              </a:ext>
            </a:extLst>
          </p:cNvPr>
          <p:cNvSpPr/>
          <p:nvPr userDrawn="1"/>
        </p:nvSpPr>
        <p:spPr>
          <a:xfrm>
            <a:off x="304801" y="266700"/>
            <a:ext cx="11582400" cy="5721505"/>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BD5CB02A-0553-D95F-ADDE-111D081D869B}"/>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a:off x="2663497" y="1281698"/>
            <a:ext cx="6865006" cy="3848564"/>
          </a:xfrm>
          <a:prstGeom prst="rect">
            <a:avLst/>
          </a:prstGeom>
        </p:spPr>
      </p:pic>
    </p:spTree>
    <p:extLst>
      <p:ext uri="{BB962C8B-B14F-4D97-AF65-F5344CB8AC3E}">
        <p14:creationId xmlns:p14="http://schemas.microsoft.com/office/powerpoint/2010/main" val="42527925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peaker Bio - Option 2">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5478463" y="973830"/>
            <a:ext cx="5938473" cy="4703070"/>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200">
                <a:solidFill>
                  <a:srgbClr val="002855"/>
                </a:solidFill>
              </a:defRPr>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solidFill>
                  <a:schemeClr val="bg1"/>
                </a:solidFill>
              </a:defRPr>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solidFill>
                  <a:schemeClr val="bg1"/>
                </a:solidFill>
              </a:defRPr>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bio text</a:t>
            </a:r>
          </a:p>
        </p:txBody>
      </p:sp>
      <p:sp>
        <p:nvSpPr>
          <p:cNvPr id="9" name="Picture Placeholder 8">
            <a:extLst>
              <a:ext uri="{FF2B5EF4-FFF2-40B4-BE49-F238E27FC236}">
                <a16:creationId xmlns:a16="http://schemas.microsoft.com/office/drawing/2014/main" id="{6BE15FBC-F154-E7CA-B725-F90A7D7AD6BC}"/>
              </a:ext>
            </a:extLst>
          </p:cNvPr>
          <p:cNvSpPr>
            <a:spLocks noGrp="1"/>
          </p:cNvSpPr>
          <p:nvPr>
            <p:ph type="pic" sz="quarter" idx="10" hasCustomPrompt="1"/>
          </p:nvPr>
        </p:nvSpPr>
        <p:spPr>
          <a:xfrm>
            <a:off x="1620951" y="1854200"/>
            <a:ext cx="1776413" cy="1778000"/>
          </a:xfrm>
          <a:prstGeom prst="ellipse">
            <a:avLst/>
          </a:prstGeom>
          <a:ln w="38100">
            <a:solidFill>
              <a:srgbClr val="002855"/>
            </a:solidFill>
          </a:ln>
        </p:spPr>
        <p:txBody>
          <a:bodyPr anchor="ctr"/>
          <a:lstStyle>
            <a:lvl1pPr marL="0" indent="0" algn="ctr">
              <a:buNone/>
              <a:defRPr sz="1800"/>
            </a:lvl1pPr>
          </a:lstStyle>
          <a:p>
            <a:r>
              <a:rPr lang="en-US"/>
              <a:t>Click photo icon to add bio photo</a:t>
            </a:r>
          </a:p>
        </p:txBody>
      </p:sp>
      <p:sp>
        <p:nvSpPr>
          <p:cNvPr id="11" name="Text Placeholder 10">
            <a:extLst>
              <a:ext uri="{FF2B5EF4-FFF2-40B4-BE49-F238E27FC236}">
                <a16:creationId xmlns:a16="http://schemas.microsoft.com/office/drawing/2014/main" id="{49956416-528F-B002-D7A9-6F855E022426}"/>
              </a:ext>
            </a:extLst>
          </p:cNvPr>
          <p:cNvSpPr>
            <a:spLocks noGrp="1"/>
          </p:cNvSpPr>
          <p:nvPr>
            <p:ph type="body" sz="quarter" idx="11" hasCustomPrompt="1"/>
          </p:nvPr>
        </p:nvSpPr>
        <p:spPr>
          <a:xfrm>
            <a:off x="850106" y="4003041"/>
            <a:ext cx="3297688" cy="422656"/>
          </a:xfrm>
          <a:prstGeom prst="rect">
            <a:avLst/>
          </a:prstGeom>
        </p:spPr>
        <p:txBody>
          <a:bodyPr/>
          <a:lstStyle>
            <a:lvl1pPr marL="0" indent="0" algn="ctr">
              <a:buNone/>
              <a:defRPr sz="2600" b="1">
                <a:solidFill>
                  <a:srgbClr val="0071CE"/>
                </a:solidFill>
              </a:defRPr>
            </a:lvl1pPr>
          </a:lstStyle>
          <a:p>
            <a:pPr lvl="0"/>
            <a:r>
              <a:rPr lang="en-US"/>
              <a:t>Click to edit Name</a:t>
            </a:r>
          </a:p>
        </p:txBody>
      </p:sp>
      <p:sp>
        <p:nvSpPr>
          <p:cNvPr id="12" name="Text Placeholder 10">
            <a:extLst>
              <a:ext uri="{FF2B5EF4-FFF2-40B4-BE49-F238E27FC236}">
                <a16:creationId xmlns:a16="http://schemas.microsoft.com/office/drawing/2014/main" id="{F24F1896-7AEA-AFF2-DB67-F91D744FFFD1}"/>
              </a:ext>
            </a:extLst>
          </p:cNvPr>
          <p:cNvSpPr>
            <a:spLocks noGrp="1"/>
          </p:cNvSpPr>
          <p:nvPr>
            <p:ph type="body" sz="quarter" idx="12" hasCustomPrompt="1"/>
          </p:nvPr>
        </p:nvSpPr>
        <p:spPr>
          <a:xfrm>
            <a:off x="850106" y="4487673"/>
            <a:ext cx="3297688" cy="422656"/>
          </a:xfrm>
          <a:prstGeom prst="rect">
            <a:avLst/>
          </a:prstGeom>
        </p:spPr>
        <p:txBody>
          <a:bodyPr/>
          <a:lstStyle>
            <a:lvl1pPr marL="0" indent="0" algn="ctr">
              <a:buNone/>
              <a:defRPr sz="1800" b="0">
                <a:solidFill>
                  <a:srgbClr val="002855"/>
                </a:solidFill>
              </a:defRPr>
            </a:lvl1pPr>
          </a:lstStyle>
          <a:p>
            <a:pPr lvl="0"/>
            <a:r>
              <a:rPr lang="en-US"/>
              <a:t>Click to edit Position Title</a:t>
            </a:r>
          </a:p>
        </p:txBody>
      </p:sp>
      <p:sp>
        <p:nvSpPr>
          <p:cNvPr id="13" name="Oval 12">
            <a:extLst>
              <a:ext uri="{FF2B5EF4-FFF2-40B4-BE49-F238E27FC236}">
                <a16:creationId xmlns:a16="http://schemas.microsoft.com/office/drawing/2014/main" id="{403551C7-DD8B-C040-7196-3D64C63EC466}"/>
              </a:ext>
            </a:extLst>
          </p:cNvPr>
          <p:cNvSpPr/>
          <p:nvPr userDrawn="1"/>
        </p:nvSpPr>
        <p:spPr>
          <a:xfrm>
            <a:off x="1490472" y="1728216"/>
            <a:ext cx="2020824" cy="2020824"/>
          </a:xfrm>
          <a:prstGeom prst="ellipse">
            <a:avLst/>
          </a:prstGeom>
          <a:noFill/>
          <a:ln w="15875">
            <a:solidFill>
              <a:srgbClr val="00285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6EB38DE-F0BC-A1E3-7D70-4AF110CF8035}"/>
              </a:ext>
            </a:extLst>
          </p:cNvPr>
          <p:cNvCxnSpPr/>
          <p:nvPr userDrawn="1"/>
        </p:nvCxnSpPr>
        <p:spPr>
          <a:xfrm flipH="1">
            <a:off x="4841966" y="1066800"/>
            <a:ext cx="0" cy="46101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346219"/>
      </p:ext>
    </p:extLst>
  </p:cSld>
  <p:clrMapOvr>
    <a:masterClrMapping/>
  </p:clrMapOvr>
  <p:transition/>
  <p:timing/>
  <p:extLst>
    <p:ext uri="{DCECCB84-F9BA-43D5-87BE-67443E8EF086}">
      <p15:sldGuideLst xmlns:p15="http://schemas.microsoft.com/office/powerpoint/2012/main">
        <p15:guide id="1" orient="horz" pos="672">
          <p15:clr>
            <a:srgbClr val="FBAE40"/>
          </p15:clr>
        </p15:guide>
        <p15:guide id="2" orient="horz" pos="35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Q&amp;A - Option 2">
    <p:spTree>
      <p:nvGrpSpPr>
        <p:cNvPr id="1" name=""/>
        <p:cNvGrpSpPr/>
        <p:nvPr/>
      </p:nvGrpSpPr>
      <p:grpSpPr>
        <a:xfrm>
          <a:off x="0" y="0"/>
          <a:ext cx="0" cy="0"/>
        </a:xfrm>
      </p:grpSpPr>
      <p:sp>
        <p:nvSpPr>
          <p:cNvPr id="3" name="Rectangle 2">
            <a:extLst>
              <a:ext uri="{FF2B5EF4-FFF2-40B4-BE49-F238E27FC236}">
                <a16:creationId xmlns:a16="http://schemas.microsoft.com/office/drawing/2014/main" id="{DA55C020-F617-32D4-EA19-232CF9AB33E2}"/>
              </a:ext>
            </a:extLst>
          </p:cNvPr>
          <p:cNvSpPr/>
          <p:nvPr userDrawn="1"/>
        </p:nvSpPr>
        <p:spPr>
          <a:xfrm>
            <a:off x="304801" y="266700"/>
            <a:ext cx="11582400" cy="5721505"/>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EAACA6A-544A-8BCD-766B-CC5B8929FF48}"/>
              </a:ext>
            </a:extLst>
          </p:cNvPr>
          <p:cNvPicPr>
            <a:picLocks noChangeAspect="1"/>
          </p:cNvPicPr>
          <p:nvPr userDrawn="1"/>
        </p:nvPicPr>
        <p:blipFill>
          <a:blip r:embed="rId1">
            <a:extLst>
              <a:ext uri="{96DAC541-7B7A-43D3-8B79-37D633B846F1}">
                <asvg:svgBlip xmlns:asvg="http://schemas.microsoft.com/office/drawing/2016/SVG/main" r:embed="rId2"/>
              </a:ext>
              <a:ext uri="{28A0092B-C50C-407E-A947-70E740481C1C}">
                <a14:useLocalDpi xmlns:a14="http://schemas.microsoft.com/office/drawing/2010/main"/>
              </a:ext>
            </a:extLst>
          </a:blip>
          <a:stretch>
            <a:fillRect/>
          </a:stretch>
        </p:blipFill>
        <p:spPr>
          <a:xfrm>
            <a:off x="575159" y="2024686"/>
            <a:ext cx="3771900" cy="2590800"/>
          </a:xfrm>
          <a:prstGeom prst="rect">
            <a:avLst/>
          </a:prstGeom>
        </p:spPr>
      </p:pic>
      <p:cxnSp>
        <p:nvCxnSpPr>
          <p:cNvPr id="12" name="Straight Connector 11">
            <a:extLst>
              <a:ext uri="{FF2B5EF4-FFF2-40B4-BE49-F238E27FC236}">
                <a16:creationId xmlns:a16="http://schemas.microsoft.com/office/drawing/2014/main" id="{B964E4D1-C14C-66CF-5520-93C0680BE8FD}"/>
              </a:ext>
            </a:extLst>
          </p:cNvPr>
          <p:cNvCxnSpPr/>
          <p:nvPr userDrawn="1"/>
        </p:nvCxnSpPr>
        <p:spPr>
          <a:xfrm flipH="1">
            <a:off x="4795019" y="869795"/>
            <a:ext cx="0" cy="511841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5BA0E7F8-9A97-1997-57B6-36BD61290F4A}"/>
              </a:ext>
            </a:extLst>
          </p:cNvPr>
          <p:cNvSpPr>
            <a:spLocks noGrp="1"/>
          </p:cNvSpPr>
          <p:nvPr>
            <p:ph type="body" sz="half" idx="2" hasCustomPrompt="1"/>
          </p:nvPr>
        </p:nvSpPr>
        <p:spPr>
          <a:xfrm>
            <a:off x="5134205" y="2755551"/>
            <a:ext cx="6413810" cy="2842991"/>
          </a:xfrm>
          <a:prstGeom prst="rect">
            <a:avLst/>
          </a:prstGeom>
        </p:spPr>
        <p:txBody>
          <a:bodyPr/>
          <a:lstStyle>
            <a:lvl1pPr marL="0" indent="0" algn="ctr">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 (e.g. discussion question, poll, etc.)</a:t>
            </a:r>
          </a:p>
        </p:txBody>
      </p:sp>
    </p:spTree>
    <p:extLst>
      <p:ext uri="{BB962C8B-B14F-4D97-AF65-F5344CB8AC3E}">
        <p14:creationId xmlns:p14="http://schemas.microsoft.com/office/powerpoint/2010/main" val="372733622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lank Slide w/ Title">
    <p:spTree>
      <p:nvGrpSpPr>
        <p:cNvPr id="1" name=""/>
        <p:cNvGrpSpPr/>
        <p:nvPr/>
      </p:nvGrpSpPr>
      <p:grpSpPr>
        <a:xfrm>
          <a:off x="0" y="0"/>
          <a:ext cx="0" cy="0"/>
        </a:xfrm>
      </p:grpSpPr>
      <p:sp>
        <p:nvSpPr>
          <p:cNvPr id="2" name="Title 1">
            <a:extLst>
              <a:ext uri="{FF2B5EF4-FFF2-40B4-BE49-F238E27FC236}">
                <a16:creationId xmlns:a16="http://schemas.microsoft.com/office/drawing/2014/main" id="{B1B9D92A-3BA8-7F28-B9E2-0294EAB2455D}"/>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3" name="Rectangle 2">
            <a:extLst>
              <a:ext uri="{FF2B5EF4-FFF2-40B4-BE49-F238E27FC236}">
                <a16:creationId xmlns:a16="http://schemas.microsoft.com/office/drawing/2014/main" id="{A7460993-85A6-4C69-0A9C-214ABDCCC99D}"/>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05109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sic">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11492266"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394932" y="1463041"/>
            <a:ext cx="11492267" cy="4544568"/>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49976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sic w/ Photo">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8072411"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394933" y="1463041"/>
            <a:ext cx="8072412" cy="4544568"/>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948FE6C-195F-A267-0241-1D7C82C2E9AE}"/>
              </a:ext>
            </a:extLst>
          </p:cNvPr>
          <p:cNvSpPr>
            <a:spLocks noGrp="1"/>
          </p:cNvSpPr>
          <p:nvPr>
            <p:ph idx="10" hasCustomPrompt="1"/>
          </p:nvPr>
        </p:nvSpPr>
        <p:spPr>
          <a:xfrm>
            <a:off x="8747185" y="729796"/>
            <a:ext cx="3144846" cy="5251904"/>
          </a:xfrm>
          <a:prstGeom prst="rect">
            <a:avLst/>
          </a:prstGeom>
        </p:spPr>
        <p:txBody>
          <a:bodyPr/>
          <a:lstStyle>
            <a:lvl1pPr marL="6350" indent="0">
              <a:lnSpc>
                <a:spcPct val="100000"/>
              </a:lnSpc>
              <a:buSzTx/>
              <a:buFont typeface="Arial" panose="020b0604020202020204" pitchFamily="34" charset="0"/>
              <a:buNone/>
              <a:defRPr sz="1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the “Pictures” icon below to insert photo from file”(first icon, second row), or “Stock Images” icon (second icon, second row) to browse the PPT image library from the web. </a:t>
            </a:r>
          </a:p>
        </p:txBody>
      </p:sp>
    </p:spTree>
    <p:extLst>
      <p:ext uri="{BB962C8B-B14F-4D97-AF65-F5344CB8AC3E}">
        <p14:creationId xmlns:p14="http://schemas.microsoft.com/office/powerpoint/2010/main" val="2076806634"/>
      </p:ext>
    </p:extLst>
  </p:cSld>
  <p:clrMapOvr>
    <a:masterClrMapping/>
  </p:clrMapOvr>
  <p:transition/>
  <p:timing/>
  <p:extLst>
    <p:ext uri="{DCECCB84-F9BA-43D5-87BE-67443E8EF086}">
      <p15:sldGuideLst xmlns:p15="http://schemas.microsoft.com/office/powerpoint/2012/main">
        <p15:guide id="1" orient="horz" pos="4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sic - 2 Columns">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11501410"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394933" y="1463041"/>
            <a:ext cx="5365787" cy="4544568"/>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D423CAE-EACD-AA5D-ABA3-9306BC0A265B}"/>
              </a:ext>
            </a:extLst>
          </p:cNvPr>
          <p:cNvSpPr>
            <a:spLocks noGrp="1"/>
          </p:cNvSpPr>
          <p:nvPr>
            <p:ph idx="10" hasCustomPrompt="1"/>
          </p:nvPr>
        </p:nvSpPr>
        <p:spPr>
          <a:xfrm>
            <a:off x="6431281" y="1463041"/>
            <a:ext cx="5465063" cy="4544568"/>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F01617EF-F7E7-8144-6090-8739C59F2F57}"/>
              </a:ext>
            </a:extLst>
          </p:cNvPr>
          <p:cNvCxnSpPr/>
          <p:nvPr userDrawn="1"/>
        </p:nvCxnSpPr>
        <p:spPr>
          <a:xfrm flipH="1">
            <a:off x="6096000" y="1463041"/>
            <a:ext cx="0" cy="454456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92144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asic - 3 Columns">
    <p:spTree>
      <p:nvGrpSpPr>
        <p:cNvPr id="1" name=""/>
        <p:cNvGrpSpPr/>
        <p:nvPr/>
      </p:nvGrpSpPr>
      <p:grpSpPr>
        <a:xfrm>
          <a:off x="0" y="0"/>
          <a:ext cx="0" cy="0"/>
        </a:xfrm>
      </p:grpSpPr>
      <p:sp>
        <p:nvSpPr>
          <p:cNvPr id="2" name="Title 1">
            <a:extLst>
              <a:ext uri="{FF2B5EF4-FFF2-40B4-BE49-F238E27FC236}">
                <a16:creationId xmlns:a16="http://schemas.microsoft.com/office/drawing/2014/main" id="{68FBAF32-251C-17E1-1D50-85538D9ACC79}"/>
              </a:ext>
            </a:extLst>
          </p:cNvPr>
          <p:cNvSpPr>
            <a:spLocks noGrp="1"/>
          </p:cNvSpPr>
          <p:nvPr>
            <p:ph type="title" hasCustomPrompt="1"/>
          </p:nvPr>
        </p:nvSpPr>
        <p:spPr>
          <a:xfrm>
            <a:off x="394934" y="626862"/>
            <a:ext cx="11501410" cy="545640"/>
          </a:xfrm>
          <a:prstGeom prst="rect">
            <a:avLst/>
          </a:prstGeom>
        </p:spPr>
        <p:txBody>
          <a:bodyPr/>
          <a:lstStyle>
            <a:lvl1pPr>
              <a:defRPr sz="3600" b="0">
                <a:solidFill>
                  <a:schemeClr val="accent1"/>
                </a:solidFill>
              </a:defRPr>
            </a:lvl1pPr>
          </a:lstStyle>
          <a:p>
            <a:r>
              <a:rPr lang="en-US"/>
              <a:t>Click to edit slide title</a:t>
            </a:r>
          </a:p>
        </p:txBody>
      </p:sp>
      <p:sp>
        <p:nvSpPr>
          <p:cNvPr id="3" name="Content Placeholder 2">
            <a:extLst>
              <a:ext uri="{FF2B5EF4-FFF2-40B4-BE49-F238E27FC236}">
                <a16:creationId xmlns:a16="http://schemas.microsoft.com/office/drawing/2014/main" id="{08EC42F0-CDC4-F2E8-5427-41C6D4C87F0C}"/>
              </a:ext>
            </a:extLst>
          </p:cNvPr>
          <p:cNvSpPr>
            <a:spLocks noGrp="1"/>
          </p:cNvSpPr>
          <p:nvPr>
            <p:ph idx="1" hasCustomPrompt="1"/>
          </p:nvPr>
        </p:nvSpPr>
        <p:spPr>
          <a:xfrm>
            <a:off x="394934" y="1463041"/>
            <a:ext cx="3600994" cy="4544568"/>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A9C8C639-6F08-92CD-F5DC-52E527F64824}"/>
              </a:ext>
            </a:extLst>
          </p:cNvPr>
          <p:cNvSpPr/>
          <p:nvPr userDrawn="1"/>
        </p:nvSpPr>
        <p:spPr>
          <a:xfrm>
            <a:off x="515271" y="415635"/>
            <a:ext cx="457200" cy="95642"/>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01617EF-F7E7-8144-6090-8739C59F2F57}"/>
              </a:ext>
            </a:extLst>
          </p:cNvPr>
          <p:cNvCxnSpPr/>
          <p:nvPr userDrawn="1"/>
        </p:nvCxnSpPr>
        <p:spPr>
          <a:xfrm flipH="1">
            <a:off x="4166616" y="1463041"/>
            <a:ext cx="0" cy="454456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BD669C5-7C35-11B3-C70C-AEB088EC0D92}"/>
              </a:ext>
            </a:extLst>
          </p:cNvPr>
          <p:cNvSpPr>
            <a:spLocks noGrp="1"/>
          </p:cNvSpPr>
          <p:nvPr>
            <p:ph idx="10" hasCustomPrompt="1"/>
          </p:nvPr>
        </p:nvSpPr>
        <p:spPr>
          <a:xfrm>
            <a:off x="4345142" y="1463041"/>
            <a:ext cx="3600994" cy="4544568"/>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cxnSp>
        <p:nvCxnSpPr>
          <p:cNvPr id="7" name="Straight Connector 6">
            <a:extLst>
              <a:ext uri="{FF2B5EF4-FFF2-40B4-BE49-F238E27FC236}">
                <a16:creationId xmlns:a16="http://schemas.microsoft.com/office/drawing/2014/main" id="{B5F14478-BE24-EA26-889A-25DA29A2B3BD}"/>
              </a:ext>
            </a:extLst>
          </p:cNvPr>
          <p:cNvCxnSpPr/>
          <p:nvPr userDrawn="1"/>
        </p:nvCxnSpPr>
        <p:spPr>
          <a:xfrm flipH="1">
            <a:off x="8125968" y="1463041"/>
            <a:ext cx="0" cy="4544568"/>
          </a:xfrm>
          <a:prstGeom prst="line">
            <a:avLst/>
          </a:prstGeom>
          <a:ln w="12700">
            <a:solidFill>
              <a:srgbClr val="0071CE"/>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A69272F0-52F7-1856-65FA-C00A85DC62AE}"/>
              </a:ext>
            </a:extLst>
          </p:cNvPr>
          <p:cNvSpPr>
            <a:spLocks noGrp="1"/>
          </p:cNvSpPr>
          <p:nvPr>
            <p:ph idx="11" hasCustomPrompt="1"/>
          </p:nvPr>
        </p:nvSpPr>
        <p:spPr>
          <a:xfrm>
            <a:off x="8304494" y="1463041"/>
            <a:ext cx="3600994" cy="4544568"/>
          </a:xfrm>
          <a:prstGeom prst="rect">
            <a:avLst/>
          </a:prstGeom>
        </p:spPr>
        <p:txBody>
          <a:bodyPr/>
          <a:lstStyle>
            <a:lvl1pPr marL="290513" indent="-284163">
              <a:lnSpc>
                <a:spcPct val="100000"/>
              </a:lnSpc>
              <a:buSzTx/>
              <a:buFontTx/>
              <a:buBlip>
                <a:blip r:embed="rId1">
                  <a:extLst>
                    <a:ext uri="{96DAC541-7B7A-43D3-8B79-37D633B846F1}">
                      <asvg:svgBlip xmlns:asvg="http://schemas.microsoft.com/office/drawing/2016/SVG/main" r:embed="rId2"/>
                    </a:ext>
                  </a:extLst>
                </a:blip>
              </a:buBlip>
              <a:defRPr sz="2600"/>
            </a:lvl1pPr>
            <a:lvl2pPr marL="746125" indent="-284163">
              <a:lnSpc>
                <a:spcPct val="100000"/>
              </a:lnSpc>
              <a:buSzTx/>
              <a:buFontTx/>
              <a:buBlip>
                <a:blip r:embed="rId1">
                  <a:extLst>
                    <a:ext uri="{96DAC541-7B7A-43D3-8B79-37D633B846F1}">
                      <asvg:svgBlip xmlns:asvg="http://schemas.microsoft.com/office/drawing/2016/SVG/main" r:embed="rId2"/>
                    </a:ext>
                  </a:extLst>
                </a:blip>
              </a:buBlip>
              <a:defRPr sz="2200"/>
            </a:lvl2pPr>
            <a:lvl3pPr marL="1143000" indent="-228600">
              <a:lnSpc>
                <a:spcPct val="100000"/>
              </a:lnSpc>
              <a:buSzTx/>
              <a:buFontTx/>
              <a:buBlip>
                <a:blip r:embed="rId1">
                  <a:extLst>
                    <a:ext uri="{96DAC541-7B7A-43D3-8B79-37D633B846F1}">
                      <asvg:svgBlip xmlns:asvg="http://schemas.microsoft.com/office/drawing/2016/SVG/main" r:embed="rId2"/>
                    </a:ext>
                  </a:extLst>
                </a:blip>
              </a:buBlip>
              <a:defRPr sz="1800"/>
            </a:lvl3pPr>
            <a:lvl4pPr marL="1600200" indent="-228600">
              <a:buSzTx/>
              <a:buFontTx/>
              <a:buBlip>
                <a:blip r:embed="rId1">
                  <a:extLst>
                    <a:ext uri="{96DAC541-7B7A-43D3-8B79-37D633B846F1}">
                      <asvg:svgBlip xmlns:asvg="http://schemas.microsoft.com/office/drawing/2016/SVG/main" r:embed="rId2"/>
                    </a:ext>
                  </a:extLst>
                </a:blip>
              </a:buBlip>
              <a:defRPr/>
            </a:lvl4pPr>
            <a:lvl5pPr marL="2057400" indent="-228600">
              <a:buSzTx/>
              <a:buFontTx/>
              <a:buBlip>
                <a:blip r:embed="rId1">
                  <a:extLst>
                    <a:ext uri="{96DAC541-7B7A-43D3-8B79-37D633B846F1}">
                      <asvg:svgBlip xmlns:asvg="http://schemas.microsoft.com/office/drawing/2016/SVG/main" r:embed="rId2"/>
                    </a:ext>
                  </a:extLst>
                </a:blip>
              </a:buBlip>
              <a:defRPr/>
            </a:lvl5pPr>
          </a:lstStyle>
          <a:p>
            <a:pPr lvl="0"/>
            <a:r>
              <a:rPr lang="en-US"/>
              <a:t>Click to edit main text</a:t>
            </a:r>
          </a:p>
          <a:p>
            <a:pPr lvl="1"/>
            <a:r>
              <a:rPr lang="en-US"/>
              <a:t>Second level</a:t>
            </a:r>
          </a:p>
          <a:p>
            <a:pPr lvl="2"/>
            <a:r>
              <a:rPr lang="en-US"/>
              <a:t>Third level</a:t>
            </a:r>
          </a:p>
        </p:txBody>
      </p:sp>
    </p:spTree>
    <p:extLst>
      <p:ext uri="{BB962C8B-B14F-4D97-AF65-F5344CB8AC3E}">
        <p14:creationId xmlns:p14="http://schemas.microsoft.com/office/powerpoint/2010/main" val="336229100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image" Target="../media/image28.emf" /><Relationship Id="rId42"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4" name="TextBox 13">
            <a:extLst>
              <a:ext uri="{FF2B5EF4-FFF2-40B4-BE49-F238E27FC236}">
                <a16:creationId xmlns:a16="http://schemas.microsoft.com/office/drawing/2014/main" id="{ECCBA10A-D49F-66E1-8BDB-2DF167D5F0C7}"/>
              </a:ext>
            </a:extLst>
          </p:cNvPr>
          <p:cNvSpPr txBox="1"/>
          <p:nvPr userDrawn="1"/>
        </p:nvSpPr>
        <p:spPr>
          <a:xfrm>
            <a:off x="-33738" y="6396563"/>
            <a:ext cx="4422858" cy="343783"/>
          </a:xfrm>
          <a:prstGeom prst="rect">
            <a:avLst/>
          </a:prstGeom>
          <a:noFill/>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900" b="0" i="0">
                <a:solidFill>
                  <a:schemeClr val="accent1"/>
                </a:solidFill>
                <a:effectLst/>
                <a:latin typeface="Arial" panose="020b0604020202020204" pitchFamily="34" charset="0"/>
                <a:cs typeface="Arial" panose="020b0604020202020204" pitchFamily="34" charset="0"/>
              </a:rPr>
              <a:t>Ensuring a Safe and Sound Federal Banking System for All Americans </a:t>
            </a:r>
            <a:endParaRPr lang="en-US" sz="700" spc="500" baseline="0">
              <a:solidFill>
                <a:schemeClr val="accent1"/>
              </a:solidFill>
              <a:latin typeface="Arial" panose="020b0604020202020204" pitchFamily="34" charset="0"/>
              <a:cs typeface="Arial" panose="020b0604020202020204" pitchFamily="34" charset="0"/>
            </a:endParaRPr>
          </a:p>
          <a:p>
            <a:pPr algn="r"/>
            <a:endParaRPr lang="en-US" sz="700" spc="500" baseline="0">
              <a:solidFill>
                <a:schemeClr val="accent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01169AF-BC05-DBFC-3511-F259CB3818A6}"/>
              </a:ext>
            </a:extLst>
          </p:cNvPr>
          <p:cNvSpPr txBox="1"/>
          <p:nvPr userDrawn="1"/>
        </p:nvSpPr>
        <p:spPr>
          <a:xfrm>
            <a:off x="-97248" y="6387855"/>
            <a:ext cx="634313" cy="230832"/>
          </a:xfrm>
          <a:prstGeom prst="rect">
            <a:avLst/>
          </a:prstGeom>
          <a:noFill/>
        </p:spPr>
        <p:txBody>
          <a:bodyPr wrap="square">
            <a:spAutoFit/>
          </a:bodyPr>
          <a:lstStyle/>
          <a:p>
            <a:pPr algn="r"/>
            <a:fld id="{3D18639D-37AE-F048-B124-85B51AA27E0F}" type="slidenum">
              <a:rPr lang="en-US" sz="900" b="1" spc="0" baseline="0" smtClean="0">
                <a:solidFill>
                  <a:srgbClr val="0071CE"/>
                </a:solidFill>
                <a:latin typeface="Arial" panose="020b0604020202020204" pitchFamily="34" charset="0"/>
                <a:cs typeface="Arial" panose="020b0604020202020204" pitchFamily="34" charset="0"/>
              </a:rPr>
              <a:pPr algn="r"/>
              <a:t>‹#›</a:t>
            </a:fld>
            <a:endParaRPr lang="en-US" sz="900" b="1" spc="0" baseline="0">
              <a:solidFill>
                <a:srgbClr val="0071CE"/>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2B066AAD-8ACC-49BA-9D92-BC44B32C370F}"/>
              </a:ext>
            </a:extLst>
          </p:cNvPr>
          <p:cNvCxnSpPr/>
          <p:nvPr userDrawn="1"/>
        </p:nvCxnSpPr>
        <p:spPr>
          <a:xfrm>
            <a:off x="4450078" y="6512512"/>
            <a:ext cx="38127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BC36F61-4378-93E4-2ACC-1B6605A94F7C}"/>
              </a:ext>
            </a:extLst>
          </p:cNvPr>
          <p:cNvSpPr/>
          <p:nvPr userDrawn="1"/>
        </p:nvSpPr>
        <p:spPr>
          <a:xfrm>
            <a:off x="9683931" y="6296297"/>
            <a:ext cx="2203269" cy="561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26D282A-81DF-FA82-CDB4-7F35519F0E60}"/>
              </a:ext>
            </a:extLst>
          </p:cNvPr>
          <p:cNvPicPr>
            <a:picLocks noChangeAspect="1"/>
          </p:cNvPicPr>
          <p:nvPr userDrawn="1"/>
        </p:nvPicPr>
        <p:blipFill>
          <a:blip r:embed="rId41">
            <a:extLst>
              <a:ext uri="{28A0092B-C50C-407E-A947-70E740481C1C}">
                <a14:useLocalDpi xmlns:a14="http://schemas.microsoft.com/office/drawing/2010/main"/>
              </a:ext>
            </a:extLst>
          </a:blip>
          <a:stretch>
            <a:fillRect/>
          </a:stretch>
        </p:blipFill>
        <p:spPr>
          <a:xfrm>
            <a:off x="9890328" y="6431400"/>
            <a:ext cx="1744323" cy="309034"/>
          </a:xfrm>
          <a:prstGeom prst="rect">
            <a:avLst/>
          </a:prstGeom>
        </p:spPr>
      </p:pic>
      <p:cxnSp>
        <p:nvCxnSpPr>
          <p:cNvPr id="16" name="Straight Connector 15">
            <a:extLst>
              <a:ext uri="{FF2B5EF4-FFF2-40B4-BE49-F238E27FC236}">
                <a16:creationId xmlns:a16="http://schemas.microsoft.com/office/drawing/2014/main" id="{8C2BCA7E-1F5A-7DD2-E1FF-694A3A622DB2}"/>
              </a:ext>
            </a:extLst>
          </p:cNvPr>
          <p:cNvCxnSpPr/>
          <p:nvPr userDrawn="1"/>
        </p:nvCxnSpPr>
        <p:spPr>
          <a:xfrm flipH="1" flipV="1">
            <a:off x="552366" y="6453134"/>
            <a:ext cx="0" cy="40486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F5E9EC6-CD0B-EE10-5B90-13BC2F374860}"/>
              </a:ext>
            </a:extLst>
          </p:cNvPr>
          <p:cNvSpPr txBox="1"/>
          <p:nvPr userDrawn="1"/>
        </p:nvSpPr>
        <p:spPr>
          <a:xfrm>
            <a:off x="6819182" y="6396564"/>
            <a:ext cx="2752409" cy="230832"/>
          </a:xfrm>
          <a:prstGeom prst="rect">
            <a:avLst/>
          </a:prstGeom>
          <a:noFill/>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900" b="1" i="0">
                <a:solidFill>
                  <a:srgbClr val="002855"/>
                </a:solidFill>
                <a:effectLst/>
                <a:latin typeface="Arial" panose="020b0604020202020204" pitchFamily="34" charset="0"/>
                <a:cs typeface="Arial" panose="020b0604020202020204" pitchFamily="34" charset="0"/>
              </a:rPr>
              <a:t>Community Affairs</a:t>
            </a:r>
          </a:p>
        </p:txBody>
      </p:sp>
      <p:cxnSp>
        <p:nvCxnSpPr>
          <p:cNvPr id="8" name="Straight Connector 7">
            <a:extLst>
              <a:ext uri="{FF2B5EF4-FFF2-40B4-BE49-F238E27FC236}">
                <a16:creationId xmlns:a16="http://schemas.microsoft.com/office/drawing/2014/main" id="{A049256C-7AD1-C7E7-222C-01B585336BF4}"/>
              </a:ext>
            </a:extLst>
          </p:cNvPr>
          <p:cNvCxnSpPr/>
          <p:nvPr userDrawn="1"/>
        </p:nvCxnSpPr>
        <p:spPr>
          <a:xfrm flipH="1">
            <a:off x="11887200" y="0"/>
            <a:ext cx="0" cy="411457"/>
          </a:xfrm>
          <a:prstGeom prst="line">
            <a:avLst/>
          </a:prstGeom>
          <a:ln w="12700">
            <a:solidFill>
              <a:srgbClr val="DD86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278412"/>
      </p:ext>
    </p:extLst>
  </p:cSld>
  <p:clrMap bg1="lt1" tx1="dk1" bg2="lt2" tx2="dk2" accent1="accent1" accent2="accent2" accent3="accent3" accent4="accent4" accent5="accent5" accent6="accent6" hlink="hlink" folHlink="folHlink"/>
  <p:sldLayoutIdLst>
    <p:sldLayoutId id="2147483650" r:id="rId1"/>
    <p:sldLayoutId id="2147483691" r:id="rId2"/>
    <p:sldLayoutId id="2147483692" r:id="rId3"/>
    <p:sldLayoutId id="2147483693" r:id="rId4"/>
    <p:sldLayoutId id="2147483696" r:id="rId5"/>
    <p:sldLayoutId id="2147483689" r:id="rId6"/>
    <p:sldLayoutId id="2147483688" r:id="rId7"/>
    <p:sldLayoutId id="2147483662" r:id="rId8"/>
    <p:sldLayoutId id="2147483664" r:id="rId9"/>
    <p:sldLayoutId id="2147483663" r:id="rId10"/>
    <p:sldLayoutId id="2147483686" r:id="rId11"/>
    <p:sldLayoutId id="2147483682" r:id="rId12"/>
    <p:sldLayoutId id="2147483685" r:id="rId13"/>
    <p:sldLayoutId id="2147483683" r:id="rId14"/>
    <p:sldLayoutId id="2147483649" r:id="rId15"/>
    <p:sldLayoutId id="2147483675" r:id="rId16"/>
    <p:sldLayoutId id="2147483665" r:id="rId17"/>
    <p:sldLayoutId id="2147483666" r:id="rId18"/>
    <p:sldLayoutId id="2147483669" r:id="rId19"/>
    <p:sldLayoutId id="2147483677" r:id="rId20"/>
    <p:sldLayoutId id="2147483687" r:id="rId21"/>
    <p:sldLayoutId id="2147483684" r:id="rId22"/>
    <p:sldLayoutId id="2147483678" r:id="rId23"/>
    <p:sldLayoutId id="2147483676" r:id="rId24"/>
    <p:sldLayoutId id="2147483670" r:id="rId25"/>
    <p:sldLayoutId id="2147483668" r:id="rId26"/>
    <p:sldLayoutId id="2147483671" r:id="rId27"/>
    <p:sldLayoutId id="2147483672" r:id="rId28"/>
    <p:sldLayoutId id="2147483679" r:id="rId29"/>
    <p:sldLayoutId id="2147483673" r:id="rId30"/>
    <p:sldLayoutId id="2147483681" r:id="rId31"/>
    <p:sldLayoutId id="2147483674" r:id="rId32"/>
    <p:sldLayoutId id="2147483655" r:id="rId33"/>
    <p:sldLayoutId id="2147483690" r:id="rId34"/>
    <p:sldLayoutId id="2147483658" r:id="rId35"/>
    <p:sldLayoutId id="2147483659" r:id="rId36"/>
    <p:sldLayoutId id="2147483694" r:id="rId37"/>
    <p:sldLayoutId id="2147483695" r:id="rId38"/>
    <p:sldLayoutId id="2147483660" r:id="rId39"/>
    <p:sldLayoutId id="2147483661" r:id="rId4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p15:clr>
            <a:srgbClr val="F26B43"/>
          </p15:clr>
        </p15:guide>
        <p15:guide id="2" pos="7488">
          <p15:clr>
            <a:srgbClr val="F26B43"/>
          </p15:clr>
        </p15:guide>
        <p15:guide id="5" orient="horz" pos="168">
          <p15:clr>
            <a:srgbClr val="F26B43"/>
          </p15:clr>
        </p15:guide>
        <p15:guide id="6" pos="336">
          <p15:clr>
            <a:srgbClr val="F26B43"/>
          </p15:clr>
        </p15:guide>
        <p15:guide id="7" orient="horz" pos="3768">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9.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38.png" /><Relationship Id="rId4" Type="http://schemas.microsoft.com/office/2007/relationships/diagramDrawing" Target="../diagrams/drawing2.xml" /><Relationship Id="rId5" Type="http://schemas.openxmlformats.org/officeDocument/2006/relationships/diagramData" Target="../diagrams/data2.xml" /><Relationship Id="rId6" Type="http://schemas.openxmlformats.org/officeDocument/2006/relationships/diagramLayout" Target="../diagrams/layout2.xml" /><Relationship Id="rId7" Type="http://schemas.openxmlformats.org/officeDocument/2006/relationships/diagramQuickStyle" Target="../diagrams/quickStyle2.xml" /><Relationship Id="rId8" Type="http://schemas.openxmlformats.org/officeDocument/2006/relationships/diagramColors" Target="../diagrams/colors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3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3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3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9.xml" /><Relationship Id="rId3" Type="http://schemas.openxmlformats.org/officeDocument/2006/relationships/hyperlink" Target="mailto:raymond.irizarry@occ.treas.gov" TargetMode="External" /><Relationship Id="rId4" Type="http://schemas.openxmlformats.org/officeDocument/2006/relationships/hyperlink" Target="https://url.avanan.click/v2/___http://www.occ.gov/communityaffairs___.YXAzOm5jYmFua2VyczphOm86Y2VlNGYyN2I0MTA2OGViYjdiNjJhZTRiNWZjNDU2N2U6Njo3NzQ1OmU0MzE4NjVjODE0YjQ1MjBiMTJkOTQ5NWY4MWM0MjgxN2VhMTdmN2E2ZWI4ZDcyNTdmMGFjZjkzZTA4NGNhZDg6cDpU" TargetMode="External" /><Relationship Id="rId5" Type="http://schemas.openxmlformats.org/officeDocument/2006/relationships/image" Target="../media/image4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9.xml" /><Relationship Id="rId11" Type="http://schemas.openxmlformats.org/officeDocument/2006/relationships/tags" Target="../tags/tag10.xml" /><Relationship Id="rId12" Type="http://schemas.openxmlformats.org/officeDocument/2006/relationships/tags" Target="../tags/tag11.xml" /><Relationship Id="rId13" Type="http://schemas.openxmlformats.org/officeDocument/2006/relationships/tags" Target="../tags/tag12.xml" /><Relationship Id="rId14" Type="http://schemas.openxmlformats.org/officeDocument/2006/relationships/tags" Target="../tags/tag13.xml" /><Relationship Id="rId15" Type="http://schemas.openxmlformats.org/officeDocument/2006/relationships/tags" Target="../tags/tag14.xml" /><Relationship Id="rId16" Type="http://schemas.openxmlformats.org/officeDocument/2006/relationships/tags" Target="../tags/tag15.xml" /><Relationship Id="rId17" Type="http://schemas.openxmlformats.org/officeDocument/2006/relationships/tags" Target="../tags/tag16.xml" /><Relationship Id="rId18" Type="http://schemas.openxmlformats.org/officeDocument/2006/relationships/tags" Target="../tags/tag17.xml" /><Relationship Id="rId19" Type="http://schemas.openxmlformats.org/officeDocument/2006/relationships/tags" Target="../tags/tag18.xml" /><Relationship Id="rId2" Type="http://schemas.openxmlformats.org/officeDocument/2006/relationships/tags" Target="../tags/tag1.xml" /><Relationship Id="rId20" Type="http://schemas.openxmlformats.org/officeDocument/2006/relationships/tags" Target="../tags/tag19.xml" /><Relationship Id="rId21" Type="http://schemas.openxmlformats.org/officeDocument/2006/relationships/tags" Target="../tags/tag20.xml" /><Relationship Id="rId22" Type="http://schemas.openxmlformats.org/officeDocument/2006/relationships/tags" Target="../tags/tag21.xml" /><Relationship Id="rId23" Type="http://schemas.openxmlformats.org/officeDocument/2006/relationships/tags" Target="../tags/tag22.xml" /><Relationship Id="rId24" Type="http://schemas.openxmlformats.org/officeDocument/2006/relationships/tags" Target="../tags/tag23.xml" /><Relationship Id="rId25" Type="http://schemas.openxmlformats.org/officeDocument/2006/relationships/tags" Target="../tags/tag24.xml" /><Relationship Id="rId26" Type="http://schemas.openxmlformats.org/officeDocument/2006/relationships/tags" Target="../tags/tag25.xml" /><Relationship Id="rId27" Type="http://schemas.openxmlformats.org/officeDocument/2006/relationships/tags" Target="../tags/tag26.xml" /><Relationship Id="rId28" Type="http://schemas.openxmlformats.org/officeDocument/2006/relationships/tags" Target="../tags/tag27.xml" /><Relationship Id="rId29" Type="http://schemas.openxmlformats.org/officeDocument/2006/relationships/tags" Target="../tags/tag28.xml" /><Relationship Id="rId3" Type="http://schemas.openxmlformats.org/officeDocument/2006/relationships/tags" Target="../tags/tag2.xml" /><Relationship Id="rId30" Type="http://schemas.openxmlformats.org/officeDocument/2006/relationships/tags" Target="../tags/tag29.xml" /><Relationship Id="rId31" Type="http://schemas.openxmlformats.org/officeDocument/2006/relationships/tags" Target="../tags/tag30.xml" /><Relationship Id="rId32" Type="http://schemas.openxmlformats.org/officeDocument/2006/relationships/tags" Target="../tags/tag31.xml" /><Relationship Id="rId33" Type="http://schemas.openxmlformats.org/officeDocument/2006/relationships/tags" Target="../tags/tag32.xml" /><Relationship Id="rId34" Type="http://schemas.openxmlformats.org/officeDocument/2006/relationships/tags" Target="../tags/tag33.xml" /><Relationship Id="rId35" Type="http://schemas.openxmlformats.org/officeDocument/2006/relationships/tags" Target="../tags/tag34.xml" /><Relationship Id="rId36" Type="http://schemas.openxmlformats.org/officeDocument/2006/relationships/tags" Target="../tags/tag35.xml" /><Relationship Id="rId37" Type="http://schemas.openxmlformats.org/officeDocument/2006/relationships/tags" Target="../tags/tag36.xml" /><Relationship Id="rId38" Type="http://schemas.openxmlformats.org/officeDocument/2006/relationships/tags" Target="../tags/tag37.xml" /><Relationship Id="rId39" Type="http://schemas.openxmlformats.org/officeDocument/2006/relationships/tags" Target="../tags/tag38.xml" /><Relationship Id="rId4" Type="http://schemas.openxmlformats.org/officeDocument/2006/relationships/tags" Target="../tags/tag3.xml" /><Relationship Id="rId40" Type="http://schemas.openxmlformats.org/officeDocument/2006/relationships/tags" Target="../tags/tag39.xml" /><Relationship Id="rId41" Type="http://schemas.openxmlformats.org/officeDocument/2006/relationships/tags" Target="../tags/tag40.xml" /><Relationship Id="rId42" Type="http://schemas.openxmlformats.org/officeDocument/2006/relationships/tags" Target="../tags/tag41.xml" /><Relationship Id="rId43" Type="http://schemas.openxmlformats.org/officeDocument/2006/relationships/tags" Target="../tags/tag42.xml" /><Relationship Id="rId44" Type="http://schemas.openxmlformats.org/officeDocument/2006/relationships/tags" Target="../tags/tag43.xml" /><Relationship Id="rId45" Type="http://schemas.openxmlformats.org/officeDocument/2006/relationships/tags" Target="../tags/tag44.xml" /><Relationship Id="rId46" Type="http://schemas.openxmlformats.org/officeDocument/2006/relationships/tags" Target="../tags/tag45.xml" /><Relationship Id="rId47" Type="http://schemas.openxmlformats.org/officeDocument/2006/relationships/tags" Target="../tags/tag46.xml" /><Relationship Id="rId48" Type="http://schemas.openxmlformats.org/officeDocument/2006/relationships/tags" Target="../tags/tag47.xml" /><Relationship Id="rId49" Type="http://schemas.openxmlformats.org/officeDocument/2006/relationships/tags" Target="../tags/tag48.xml" /><Relationship Id="rId5" Type="http://schemas.openxmlformats.org/officeDocument/2006/relationships/tags" Target="../tags/tag4.xml" /><Relationship Id="rId50" Type="http://schemas.openxmlformats.org/officeDocument/2006/relationships/tags" Target="../tags/tag49.xml" /><Relationship Id="rId6" Type="http://schemas.openxmlformats.org/officeDocument/2006/relationships/tags" Target="../tags/tag5.xml" /><Relationship Id="rId7" Type="http://schemas.openxmlformats.org/officeDocument/2006/relationships/tags" Target="../tags/tag6.xml" /><Relationship Id="rId8" Type="http://schemas.openxmlformats.org/officeDocument/2006/relationships/tags" Target="../tags/tag7.xml" /><Relationship Id="rId9" Type="http://schemas.openxmlformats.org/officeDocument/2006/relationships/tags" Target="../tags/tag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hyperlink" Target="http://www.occ.gov/communityaffairs" TargetMode="External" /><Relationship Id="rId3" Type="http://schemas.openxmlformats.org/officeDocument/2006/relationships/image" Target="../media/image3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31.png" /><Relationship Id="rId4" Type="http://schemas.openxmlformats.org/officeDocument/2006/relationships/image" Target="../media/image3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2.xml" /><Relationship Id="rId3" Type="http://schemas.openxmlformats.org/officeDocument/2006/relationships/image" Target="../media/image33.emf" /><Relationship Id="rId4" Type="http://schemas.openxmlformats.org/officeDocument/2006/relationships/image" Target="../media/image34.emf" /><Relationship Id="rId5" Type="http://schemas.openxmlformats.org/officeDocument/2006/relationships/image" Target="../media/image35.emf" /><Relationship Id="rId6" Type="http://schemas.openxmlformats.org/officeDocument/2006/relationships/image" Target="../media/image36.emf" /><Relationship Id="rId7" Type="http://schemas.openxmlformats.org/officeDocument/2006/relationships/image" Target="../media/image37.em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38.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38.png" /><Relationship Id="rId4" Type="http://schemas.microsoft.com/office/2007/relationships/diagramDrawing" Target="../diagrams/drawing1.xml" /><Relationship Id="rId5" Type="http://schemas.openxmlformats.org/officeDocument/2006/relationships/diagramData" Target="../diagrams/data1.xml" /><Relationship Id="rId6" Type="http://schemas.openxmlformats.org/officeDocument/2006/relationships/diagramLayout" Target="../diagrams/layout1.xml" /><Relationship Id="rId7" Type="http://schemas.openxmlformats.org/officeDocument/2006/relationships/diagramQuickStyle" Target="../diagrams/quickStyle1.xml" /><Relationship Id="rId8" Type="http://schemas.openxmlformats.org/officeDocument/2006/relationships/diagramColors" Target="../diagrams/colors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2">
            <a:lum/>
          </a:blip>
          <a:stretch>
            <a:fillRect/>
          </a:stretch>
        </a:blipFill>
        <a:effectLst/>
      </p:bgPr>
    </p:bg>
    <p:spTree>
      <p:nvGrpSpPr>
        <p:cNvPr id="1" name=""/>
        <p:cNvGrpSpPr/>
        <p:nvPr/>
      </p:nvGrpSpPr>
      <p:grpSpPr>
        <a:xfrm>
          <a:off x="0" y="0"/>
          <a:ext cx="0" cy="0"/>
        </a:xfrm>
      </p:grpSpPr>
      <p:sp>
        <p:nvSpPr>
          <p:cNvPr id="7" name="Rectangle 6">
            <a:extLst>
              <a:ext uri="{FF2B5EF4-FFF2-40B4-BE49-F238E27FC236}">
                <a16:creationId xmlns:a16="http://schemas.microsoft.com/office/drawing/2014/main" id="{DA9345B8-04E6-0C96-88BC-CE406824B372}"/>
              </a:ext>
            </a:extLst>
          </p:cNvPr>
          <p:cNvSpPr/>
          <p:nvPr/>
        </p:nvSpPr>
        <p:spPr>
          <a:xfrm>
            <a:off x="821932" y="1363618"/>
            <a:ext cx="523982" cy="102741"/>
          </a:xfrm>
          <a:prstGeom prst="rect">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F8CE03-FF7D-B24C-F4C8-FDD7C6E671A4}"/>
              </a:ext>
            </a:extLst>
          </p:cNvPr>
          <p:cNvSpPr txBox="1"/>
          <p:nvPr/>
        </p:nvSpPr>
        <p:spPr>
          <a:xfrm>
            <a:off x="739740" y="1490719"/>
            <a:ext cx="5514756" cy="1200329"/>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2023 North Carolina Housing Conference</a:t>
            </a:r>
          </a:p>
        </p:txBody>
      </p:sp>
      <p:sp>
        <p:nvSpPr>
          <p:cNvPr id="9" name="TextBox 8">
            <a:extLst>
              <a:ext uri="{FF2B5EF4-FFF2-40B4-BE49-F238E27FC236}">
                <a16:creationId xmlns:a16="http://schemas.microsoft.com/office/drawing/2014/main" id="{074418EF-D60B-0D80-1966-513D63728C06}"/>
              </a:ext>
            </a:extLst>
          </p:cNvPr>
          <p:cNvSpPr txBox="1"/>
          <p:nvPr/>
        </p:nvSpPr>
        <p:spPr>
          <a:xfrm>
            <a:off x="739740" y="2763096"/>
            <a:ext cx="5356260" cy="1200329"/>
          </a:xfrm>
          <a:prstGeom prst="rect">
            <a:avLst/>
          </a:prstGeom>
          <a:noFill/>
        </p:spPr>
        <p:txBody>
          <a:bodyPr wrap="square" rtlCol="0">
            <a:spAutoFit/>
          </a:bodyPr>
          <a:lstStyle/>
          <a:p>
            <a:r>
              <a:rPr lang="en-US" sz="2400">
                <a:solidFill>
                  <a:schemeClr val="bg1"/>
                </a:solidFill>
                <a:latin typeface="Arial" panose="020b0604020202020204" pitchFamily="34" charset="0"/>
                <a:cs typeface="Arial" panose="020b0604020202020204" pitchFamily="34" charset="0"/>
              </a:rPr>
              <a:t>Community Development Opportunities: Supporting Partnerships, Fostering Innovation</a:t>
            </a:r>
          </a:p>
        </p:txBody>
      </p:sp>
      <p:sp>
        <p:nvSpPr>
          <p:cNvPr id="10" name="TextBox 9">
            <a:extLst>
              <a:ext uri="{FF2B5EF4-FFF2-40B4-BE49-F238E27FC236}">
                <a16:creationId xmlns:a16="http://schemas.microsoft.com/office/drawing/2014/main" id="{073136A0-0EC8-9EAF-2B1A-C962B7EDCCD5}"/>
              </a:ext>
            </a:extLst>
          </p:cNvPr>
          <p:cNvSpPr txBox="1"/>
          <p:nvPr/>
        </p:nvSpPr>
        <p:spPr>
          <a:xfrm>
            <a:off x="739740" y="5512925"/>
            <a:ext cx="5065160" cy="369332"/>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Raymond Irizarry, Community Affairs Officer</a:t>
            </a:r>
          </a:p>
        </p:txBody>
      </p:sp>
      <p:sp>
        <p:nvSpPr>
          <p:cNvPr id="11" name="TextBox 10">
            <a:extLst>
              <a:ext uri="{FF2B5EF4-FFF2-40B4-BE49-F238E27FC236}">
                <a16:creationId xmlns:a16="http://schemas.microsoft.com/office/drawing/2014/main" id="{1826E458-C742-0612-962F-7481B36C7ACC}"/>
              </a:ext>
            </a:extLst>
          </p:cNvPr>
          <p:cNvSpPr txBox="1"/>
          <p:nvPr/>
        </p:nvSpPr>
        <p:spPr>
          <a:xfrm>
            <a:off x="739740" y="5810876"/>
            <a:ext cx="5065160"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October 23, 2023</a:t>
            </a:r>
          </a:p>
        </p:txBody>
      </p:sp>
    </p:spTree>
    <p:extLst>
      <p:ext uri="{BB962C8B-B14F-4D97-AF65-F5344CB8AC3E}">
        <p14:creationId xmlns:p14="http://schemas.microsoft.com/office/powerpoint/2010/main" val="294920678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a:extLst>
              <a:ext uri="{FF2B5EF4-FFF2-40B4-BE49-F238E27FC236}">
                <a16:creationId xmlns:a16="http://schemas.microsoft.com/office/drawing/2014/main" id="{64DD3D1B-6FBE-85C7-E97C-0CE26FE255C0}"/>
              </a:ext>
            </a:extLst>
          </p:cNvPr>
          <p:cNvSpPr>
            <a:spLocks noGrp="1"/>
          </p:cNvSpPr>
          <p:nvPr>
            <p:ph type="title"/>
          </p:nvPr>
        </p:nvSpPr>
        <p:spPr/>
        <p:txBody>
          <a:bodyPr/>
          <a:lstStyle/>
          <a:p>
            <a:r>
              <a:rPr lang="en-US"/>
              <a:t>Project REACh</a:t>
            </a:r>
          </a:p>
        </p:txBody>
      </p:sp>
      <p:sp>
        <p:nvSpPr>
          <p:cNvPr id="8" name="Content Placeholder 7">
            <a:extLst>
              <a:ext uri="{FF2B5EF4-FFF2-40B4-BE49-F238E27FC236}">
                <a16:creationId xmlns:a16="http://schemas.microsoft.com/office/drawing/2014/main" id="{8AC1FC7B-450B-85C3-D131-C428CDAAE092}"/>
              </a:ext>
            </a:extLst>
          </p:cNvPr>
          <p:cNvSpPr>
            <a:spLocks noGrp="1"/>
          </p:cNvSpPr>
          <p:nvPr>
            <p:ph idx="1"/>
          </p:nvPr>
        </p:nvSpPr>
        <p:spPr>
          <a:xfrm>
            <a:off x="394933" y="2008681"/>
            <a:ext cx="8072412" cy="3998927"/>
          </a:xfrm>
        </p:spPr>
        <p:txBody>
          <a:bodyPr/>
          <a:lstStyle/>
          <a:p>
            <a:pPr marL="6350" indent="0">
              <a:buNone/>
            </a:pPr>
            <a:r>
              <a:rPr lang="en-US"/>
              <a:t>The </a:t>
            </a:r>
            <a:r>
              <a:rPr lang="en-US" b="1" i="1">
                <a:solidFill>
                  <a:srgbClr val="005ACA"/>
                </a:solidFill>
              </a:rPr>
              <a:t>Affordable Housing Workstream </a:t>
            </a:r>
            <a:r>
              <a:rPr lang="en-US"/>
              <a:t>is seeking to:</a:t>
            </a:r>
          </a:p>
          <a:p>
            <a:pPr lvl="1"/>
            <a:r>
              <a:rPr lang="en-US"/>
              <a:t>Address challenges with closing costs, down payment, appraisals, and underwriting.</a:t>
            </a:r>
          </a:p>
          <a:p>
            <a:pPr lvl="1"/>
            <a:r>
              <a:rPr lang="en-US"/>
              <a:t>Develop a coordinated housing counseling and financial education program.</a:t>
            </a:r>
          </a:p>
          <a:p>
            <a:pPr lvl="1"/>
            <a:r>
              <a:rPr lang="en-US"/>
              <a:t>Identify ways to expand affordable single-family inventory</a:t>
            </a:r>
          </a:p>
          <a:p>
            <a:endParaRPr lang="en-US"/>
          </a:p>
        </p:txBody>
      </p:sp>
      <p:pic>
        <p:nvPicPr>
          <p:cNvPr id="6" name="Picture 5">
            <a:extLst>
              <a:ext uri="{FF2B5EF4-FFF2-40B4-BE49-F238E27FC236}">
                <a16:creationId xmlns:a16="http://schemas.microsoft.com/office/drawing/2014/main" id="{3FC6E58A-ACD3-FF82-2277-D0D33515375E}"/>
              </a:ext>
            </a:extLst>
          </p:cNvPr>
          <p:cNvPicPr>
            <a:picLocks noChangeAspect="1"/>
          </p:cNvPicPr>
          <p:nvPr/>
        </p:nvPicPr>
        <p:blipFill>
          <a:blip r:embed="rId3"/>
          <a:stretch>
            <a:fillRect/>
          </a:stretch>
        </p:blipFill>
        <p:spPr>
          <a:xfrm>
            <a:off x="11094979" y="240638"/>
            <a:ext cx="702087" cy="1077134"/>
          </a:xfrm>
          <a:prstGeom prst="rect">
            <a:avLst/>
          </a:prstGeom>
        </p:spPr>
      </p:pic>
      <p:graphicFrame>
        <p:nvGraphicFramePr>
          <p:cNvPr id="10" name="Content Placeholder 9">
            <a:extLst>
              <a:ext uri="{FF2B5EF4-FFF2-40B4-BE49-F238E27FC236}">
                <a16:creationId xmlns:a16="http://schemas.microsoft.com/office/drawing/2014/main" id="{2AAE913A-923F-68EA-81F6-71E9E4EB359B}"/>
              </a:ext>
            </a:extLst>
          </p:cNvPr>
          <p:cNvGraphicFramePr>
            <a:graphicFrameLocks noGrp="1"/>
          </p:cNvGraphicFramePr>
          <p:nvPr>
            <p:ph idx="10"/>
            <p:extLst>
              <p:ext uri="{D42A27DB-BD31-4B8C-83A1-F6EECF244321}">
                <p14:modId xmlns:p14="http://schemas.microsoft.com/office/powerpoint/2010/main" val="1342373391"/>
              </p:ext>
            </p:extLst>
          </p:nvPr>
        </p:nvGraphicFramePr>
        <p:xfrm>
          <a:off x="8747125" y="730250"/>
          <a:ext cx="3144838" cy="5251450"/>
        </p:xfrm>
        <a:graphic>
          <a:graphicData uri="http://schemas.openxmlformats.org/drawingml/2006/diagram">
            <dgm:relIds xmlns:dgm="http://schemas.openxmlformats.org/drawingml/2006/diagram" r:dm="rId5" r:lo="rId6" r:qs="rId7" r:cs="rId8"/>
          </a:graphicData>
        </a:graphic>
      </p:graphicFrame>
      <p:sp>
        <p:nvSpPr>
          <p:cNvPr id="2" name="Title 3">
            <a:extLst>
              <a:ext uri="{FF2B5EF4-FFF2-40B4-BE49-F238E27FC236}">
                <a16:creationId xmlns:a16="http://schemas.microsoft.com/office/drawing/2014/main" id="{560EA045-6D9D-CADC-5902-C59D720EAFD9}"/>
              </a:ext>
            </a:extLst>
          </p:cNvPr>
          <p:cNvSpPr txBox="1"/>
          <p:nvPr/>
        </p:nvSpPr>
        <p:spPr>
          <a:xfrm>
            <a:off x="394933" y="1317772"/>
            <a:ext cx="8072411" cy="545640"/>
          </a:xfrm>
          <a:prstGeom prst="rect">
            <a:avLst/>
          </a:prstGeom>
        </p:spPr>
        <p:txBody>
          <a:bodyPr/>
          <a:lstStyle>
            <a:lvl1pPr algn="l" defTabSz="914400" rtl="0" eaLnBrk="1" latinLnBrk="0" hangingPunct="1">
              <a:lnSpc>
                <a:spcPct val="90000"/>
              </a:lnSpc>
              <a:spcBef>
                <a:spcPct val="0"/>
              </a:spcBef>
              <a:buNone/>
              <a:defRPr sz="3600" b="0" kern="1200">
                <a:solidFill>
                  <a:schemeClr val="accent1"/>
                </a:solidFill>
                <a:latin typeface="+mj-lt"/>
                <a:ea typeface="+mj-ea"/>
                <a:cs typeface="+mj-cs"/>
              </a:defRPr>
            </a:lvl1pPr>
          </a:lstStyle>
          <a:p>
            <a:r>
              <a:rPr lang="en-US" sz="2800" i="1"/>
              <a:t>	What We Do</a:t>
            </a:r>
          </a:p>
        </p:txBody>
      </p:sp>
    </p:spTree>
    <p:extLst>
      <p:ext uri="{BB962C8B-B14F-4D97-AF65-F5344CB8AC3E}">
        <p14:creationId xmlns:p14="http://schemas.microsoft.com/office/powerpoint/2010/main" val="2968197031"/>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a:extLst>
              <a:ext uri="{FF2B5EF4-FFF2-40B4-BE49-F238E27FC236}">
                <a16:creationId xmlns:a16="http://schemas.microsoft.com/office/drawing/2014/main" id="{64DD3D1B-6FBE-85C7-E97C-0CE26FE255C0}"/>
              </a:ext>
            </a:extLst>
          </p:cNvPr>
          <p:cNvSpPr>
            <a:spLocks noGrp="1"/>
          </p:cNvSpPr>
          <p:nvPr>
            <p:ph type="title"/>
          </p:nvPr>
        </p:nvSpPr>
        <p:spPr/>
        <p:txBody>
          <a:bodyPr/>
          <a:lstStyle/>
          <a:p>
            <a:r>
              <a:rPr lang="en-US"/>
              <a:t>Project REACh</a:t>
            </a:r>
          </a:p>
        </p:txBody>
      </p:sp>
      <p:sp>
        <p:nvSpPr>
          <p:cNvPr id="8" name="Content Placeholder 7">
            <a:extLst>
              <a:ext uri="{FF2B5EF4-FFF2-40B4-BE49-F238E27FC236}">
                <a16:creationId xmlns:a16="http://schemas.microsoft.com/office/drawing/2014/main" id="{8AC1FC7B-450B-85C3-D131-C428CDAAE092}"/>
              </a:ext>
            </a:extLst>
          </p:cNvPr>
          <p:cNvSpPr>
            <a:spLocks noGrp="1"/>
          </p:cNvSpPr>
          <p:nvPr>
            <p:ph idx="1"/>
          </p:nvPr>
        </p:nvSpPr>
        <p:spPr>
          <a:xfrm>
            <a:off x="394932" y="2008681"/>
            <a:ext cx="11492267" cy="3998927"/>
          </a:xfrm>
        </p:spPr>
        <p:txBody>
          <a:bodyPr/>
          <a:lstStyle/>
          <a:p>
            <a:pPr lvl="1"/>
            <a:r>
              <a:rPr lang="en-US"/>
              <a:t>Launching a program to provide potentially forgivable, interest-free down payment loans to LMI home buyers with no required monthly payments.</a:t>
            </a:r>
          </a:p>
          <a:p>
            <a:pPr lvl="1"/>
            <a:r>
              <a:rPr lang="en-US"/>
              <a:t>Launching a grant program to provide LMI buyers with closing cost assistance.</a:t>
            </a:r>
          </a:p>
          <a:p>
            <a:pPr lvl="1"/>
            <a:r>
              <a:rPr lang="en-US"/>
              <a:t>Establishing an interest‑free down payment and low-closing-cost assistance pilot program to help LMI homebuyers in certain cities the Midwest.</a:t>
            </a:r>
          </a:p>
          <a:p>
            <a:pPr lvl="1"/>
            <a:r>
              <a:rPr lang="en-US"/>
              <a:t>Launching a grant program for down payments and closing costs to purchase a home in majority-Black neighborhoods. Borrowers may receive additional dollars if they complete a home buyer education course with an approved counseling agency.</a:t>
            </a:r>
          </a:p>
          <a:p>
            <a:pPr lvl="1"/>
            <a:r>
              <a:rPr lang="en-US"/>
              <a:t>Establishing a program to help borrowers with the upfront cash needed to refinance their homes to take advantage of lower interest rates.</a:t>
            </a:r>
          </a:p>
          <a:p>
            <a:endParaRPr lang="en-US"/>
          </a:p>
        </p:txBody>
      </p:sp>
      <p:pic>
        <p:nvPicPr>
          <p:cNvPr id="6" name="Picture 5">
            <a:extLst>
              <a:ext uri="{FF2B5EF4-FFF2-40B4-BE49-F238E27FC236}">
                <a16:creationId xmlns:a16="http://schemas.microsoft.com/office/drawing/2014/main" id="{3FC6E58A-ACD3-FF82-2277-D0D33515375E}"/>
              </a:ext>
            </a:extLst>
          </p:cNvPr>
          <p:cNvPicPr>
            <a:picLocks noChangeAspect="1"/>
          </p:cNvPicPr>
          <p:nvPr/>
        </p:nvPicPr>
        <p:blipFill>
          <a:blip r:embed="rId3"/>
          <a:stretch>
            <a:fillRect/>
          </a:stretch>
        </p:blipFill>
        <p:spPr>
          <a:xfrm>
            <a:off x="11094979" y="240638"/>
            <a:ext cx="702087" cy="1077134"/>
          </a:xfrm>
          <a:prstGeom prst="rect">
            <a:avLst/>
          </a:prstGeom>
        </p:spPr>
      </p:pic>
      <p:sp>
        <p:nvSpPr>
          <p:cNvPr id="2" name="Title 3">
            <a:extLst>
              <a:ext uri="{FF2B5EF4-FFF2-40B4-BE49-F238E27FC236}">
                <a16:creationId xmlns:a16="http://schemas.microsoft.com/office/drawing/2014/main" id="{560EA045-6D9D-CADC-5902-C59D720EAFD9}"/>
              </a:ext>
            </a:extLst>
          </p:cNvPr>
          <p:cNvSpPr txBox="1"/>
          <p:nvPr/>
        </p:nvSpPr>
        <p:spPr>
          <a:xfrm>
            <a:off x="394933" y="1317772"/>
            <a:ext cx="8072411" cy="545640"/>
          </a:xfrm>
          <a:prstGeom prst="rect">
            <a:avLst/>
          </a:prstGeom>
        </p:spPr>
        <p:txBody>
          <a:bodyPr/>
          <a:lstStyle>
            <a:lvl1pPr algn="l" defTabSz="914400" rtl="0" eaLnBrk="1" latinLnBrk="0" hangingPunct="1">
              <a:lnSpc>
                <a:spcPct val="90000"/>
              </a:lnSpc>
              <a:spcBef>
                <a:spcPct val="0"/>
              </a:spcBef>
              <a:buNone/>
              <a:defRPr sz="3600" b="0" kern="1200">
                <a:solidFill>
                  <a:schemeClr val="accent1"/>
                </a:solidFill>
                <a:latin typeface="+mj-lt"/>
                <a:ea typeface="+mj-ea"/>
                <a:cs typeface="+mj-cs"/>
              </a:defRPr>
            </a:lvl1pPr>
          </a:lstStyle>
          <a:p>
            <a:r>
              <a:rPr lang="en-US" sz="2800" i="1"/>
              <a:t>	What We’ve Done</a:t>
            </a:r>
          </a:p>
        </p:txBody>
      </p:sp>
    </p:spTree>
    <p:extLst>
      <p:ext uri="{BB962C8B-B14F-4D97-AF65-F5344CB8AC3E}">
        <p14:creationId xmlns:p14="http://schemas.microsoft.com/office/powerpoint/2010/main" val="990264586"/>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a:extLst>
              <a:ext uri="{FF2B5EF4-FFF2-40B4-BE49-F238E27FC236}">
                <a16:creationId xmlns:a16="http://schemas.microsoft.com/office/drawing/2014/main" id="{64DD3D1B-6FBE-85C7-E97C-0CE26FE255C0}"/>
              </a:ext>
            </a:extLst>
          </p:cNvPr>
          <p:cNvSpPr>
            <a:spLocks noGrp="1"/>
          </p:cNvSpPr>
          <p:nvPr>
            <p:ph type="title"/>
          </p:nvPr>
        </p:nvSpPr>
        <p:spPr/>
        <p:txBody>
          <a:bodyPr/>
          <a:lstStyle/>
          <a:p>
            <a:r>
              <a:rPr lang="en-US"/>
              <a:t>Project REACh</a:t>
            </a:r>
          </a:p>
        </p:txBody>
      </p:sp>
      <p:sp>
        <p:nvSpPr>
          <p:cNvPr id="8" name="Content Placeholder 7">
            <a:extLst>
              <a:ext uri="{FF2B5EF4-FFF2-40B4-BE49-F238E27FC236}">
                <a16:creationId xmlns:a16="http://schemas.microsoft.com/office/drawing/2014/main" id="{8AC1FC7B-450B-85C3-D131-C428CDAAE092}"/>
              </a:ext>
            </a:extLst>
          </p:cNvPr>
          <p:cNvSpPr>
            <a:spLocks noGrp="1"/>
          </p:cNvSpPr>
          <p:nvPr>
            <p:ph idx="1"/>
          </p:nvPr>
        </p:nvSpPr>
        <p:spPr>
          <a:xfrm>
            <a:off x="394932" y="2008681"/>
            <a:ext cx="11492267" cy="3998927"/>
          </a:xfrm>
        </p:spPr>
        <p:txBody>
          <a:bodyPr/>
          <a:lstStyle/>
          <a:p>
            <a:pPr lvl="1"/>
            <a:r>
              <a:rPr lang="en-US"/>
              <a:t>Identifying ways to </a:t>
            </a:r>
            <a:r>
              <a:rPr lang="en-US" b="1" i="1">
                <a:solidFill>
                  <a:srgbClr val="005ACA"/>
                </a:solidFill>
              </a:rPr>
              <a:t>eliminate appraisal disparities</a:t>
            </a:r>
            <a:r>
              <a:rPr lang="en-US"/>
              <a:t>.</a:t>
            </a:r>
          </a:p>
          <a:p>
            <a:pPr lvl="1"/>
            <a:r>
              <a:rPr lang="en-US"/>
              <a:t>Identifying ways to more efficiently connect borrowers who have been denied a mortgage with </a:t>
            </a:r>
            <a:r>
              <a:rPr lang="en-US" b="1" i="1">
                <a:solidFill>
                  <a:srgbClr val="005ACA"/>
                </a:solidFill>
              </a:rPr>
              <a:t>housing counseling agencies </a:t>
            </a:r>
            <a:r>
              <a:rPr lang="en-US"/>
              <a:t>that could help them get on the path to future homeownership.</a:t>
            </a:r>
          </a:p>
          <a:p>
            <a:pPr lvl="1"/>
            <a:r>
              <a:rPr lang="en-US"/>
              <a:t>Evaluating how </a:t>
            </a:r>
            <a:r>
              <a:rPr lang="en-US" b="1" i="1">
                <a:solidFill>
                  <a:srgbClr val="005ACA"/>
                </a:solidFill>
              </a:rPr>
              <a:t>alternative data </a:t>
            </a:r>
            <a:r>
              <a:rPr lang="en-US"/>
              <a:t>that show repayment history for rent and other recurring payments can more effectively be used in the mortgage underwriting process.</a:t>
            </a:r>
          </a:p>
          <a:p>
            <a:pPr lvl="1"/>
            <a:r>
              <a:rPr lang="en-US"/>
              <a:t>Expanding use of </a:t>
            </a:r>
            <a:r>
              <a:rPr lang="en-US" b="1" i="1">
                <a:solidFill>
                  <a:srgbClr val="005ACA"/>
                </a:solidFill>
              </a:rPr>
              <a:t>special purpose credit programs</a:t>
            </a:r>
            <a:r>
              <a:rPr lang="en-US"/>
              <a:t>.</a:t>
            </a:r>
          </a:p>
          <a:p>
            <a:pPr lvl="1"/>
            <a:r>
              <a:rPr lang="en-US"/>
              <a:t>Identifying ways to </a:t>
            </a:r>
            <a:r>
              <a:rPr lang="en-US" b="1" i="1">
                <a:solidFill>
                  <a:srgbClr val="005ACA"/>
                </a:solidFill>
              </a:rPr>
              <a:t>expand the affordable single-family inventory</a:t>
            </a:r>
            <a:r>
              <a:rPr lang="en-US"/>
              <a:t> including accessory dwelling units, single-family acquisition and rehabilitation financing, and repurposing of commercial properties for residential use.</a:t>
            </a:r>
          </a:p>
          <a:p>
            <a:endParaRPr lang="en-US"/>
          </a:p>
        </p:txBody>
      </p:sp>
      <p:pic>
        <p:nvPicPr>
          <p:cNvPr id="6" name="Picture 5">
            <a:extLst>
              <a:ext uri="{FF2B5EF4-FFF2-40B4-BE49-F238E27FC236}">
                <a16:creationId xmlns:a16="http://schemas.microsoft.com/office/drawing/2014/main" id="{3FC6E58A-ACD3-FF82-2277-D0D33515375E}"/>
              </a:ext>
            </a:extLst>
          </p:cNvPr>
          <p:cNvPicPr>
            <a:picLocks noChangeAspect="1"/>
          </p:cNvPicPr>
          <p:nvPr/>
        </p:nvPicPr>
        <p:blipFill>
          <a:blip r:embed="rId3"/>
          <a:stretch>
            <a:fillRect/>
          </a:stretch>
        </p:blipFill>
        <p:spPr>
          <a:xfrm>
            <a:off x="11094979" y="240638"/>
            <a:ext cx="702087" cy="1077134"/>
          </a:xfrm>
          <a:prstGeom prst="rect">
            <a:avLst/>
          </a:prstGeom>
        </p:spPr>
      </p:pic>
      <p:sp>
        <p:nvSpPr>
          <p:cNvPr id="2" name="Title 3">
            <a:extLst>
              <a:ext uri="{FF2B5EF4-FFF2-40B4-BE49-F238E27FC236}">
                <a16:creationId xmlns:a16="http://schemas.microsoft.com/office/drawing/2014/main" id="{560EA045-6D9D-CADC-5902-C59D720EAFD9}"/>
              </a:ext>
            </a:extLst>
          </p:cNvPr>
          <p:cNvSpPr txBox="1"/>
          <p:nvPr/>
        </p:nvSpPr>
        <p:spPr>
          <a:xfrm>
            <a:off x="394933" y="1317772"/>
            <a:ext cx="8072411" cy="545640"/>
          </a:xfrm>
          <a:prstGeom prst="rect">
            <a:avLst/>
          </a:prstGeom>
        </p:spPr>
        <p:txBody>
          <a:bodyPr/>
          <a:lstStyle>
            <a:lvl1pPr algn="l" defTabSz="914400" rtl="0" eaLnBrk="1" latinLnBrk="0" hangingPunct="1">
              <a:lnSpc>
                <a:spcPct val="90000"/>
              </a:lnSpc>
              <a:spcBef>
                <a:spcPct val="0"/>
              </a:spcBef>
              <a:buNone/>
              <a:defRPr sz="3600" b="0" kern="1200">
                <a:solidFill>
                  <a:schemeClr val="accent1"/>
                </a:solidFill>
                <a:latin typeface="+mj-lt"/>
                <a:ea typeface="+mj-ea"/>
                <a:cs typeface="+mj-cs"/>
              </a:defRPr>
            </a:lvl1pPr>
          </a:lstStyle>
          <a:p>
            <a:r>
              <a:rPr lang="en-US" sz="2800" i="1"/>
              <a:t>	Where We’re Going</a:t>
            </a:r>
          </a:p>
        </p:txBody>
      </p:sp>
    </p:spTree>
    <p:extLst>
      <p:ext uri="{BB962C8B-B14F-4D97-AF65-F5344CB8AC3E}">
        <p14:creationId xmlns:p14="http://schemas.microsoft.com/office/powerpoint/2010/main" val="3971031555"/>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11" name="Content Placeholder 10">
            <a:extLst>
              <a:ext uri="{FF2B5EF4-FFF2-40B4-BE49-F238E27FC236}">
                <a16:creationId xmlns:a16="http://schemas.microsoft.com/office/drawing/2014/main" id="{A1951510-CE70-1917-810B-F2D9B797C2FD}"/>
              </a:ext>
            </a:extLst>
          </p:cNvPr>
          <p:cNvPicPr>
            <a:picLocks noGrp="1" noChangeAspect="1"/>
          </p:cNvPicPr>
          <p:nvPr>
            <p:ph idx="10"/>
          </p:nvPr>
        </p:nvPicPr>
        <p:blipFill>
          <a:blip r:embed="rId3"/>
          <a:stretch>
            <a:fillRect/>
          </a:stretch>
        </p:blipFill>
        <p:spPr>
          <a:xfrm>
            <a:off x="7106035" y="787114"/>
            <a:ext cx="4077431" cy="5283772"/>
          </a:xfrm>
          <a:prstGeom prst="rect">
            <a:avLst/>
          </a:prstGeom>
        </p:spPr>
      </p:pic>
      <p:grpSp>
        <p:nvGrpSpPr>
          <p:cNvPr id="30" name="Group 15">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1" name="Rectangle 16">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7">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3">
            <a:extLst>
              <a:ext uri="{FF2B5EF4-FFF2-40B4-BE49-F238E27FC236}">
                <a16:creationId xmlns:a16="http://schemas.microsoft.com/office/drawing/2014/main" id="{3B80467F-2631-A247-9F43-739501254248}"/>
              </a:ext>
            </a:extLst>
          </p:cNvPr>
          <p:cNvSpPr txBox="1"/>
          <p:nvPr/>
        </p:nvSpPr>
        <p:spPr>
          <a:xfrm>
            <a:off x="394934" y="626862"/>
            <a:ext cx="8072411" cy="545640"/>
          </a:xfrm>
          <a:prstGeom prst="rect">
            <a:avLst/>
          </a:prstGeom>
        </p:spPr>
        <p:txBody>
          <a:bodyPr/>
          <a:lstStyle>
            <a:lvl1pPr algn="l" defTabSz="914400" rtl="0" eaLnBrk="1" latinLnBrk="0" hangingPunct="1">
              <a:lnSpc>
                <a:spcPct val="90000"/>
              </a:lnSpc>
              <a:spcBef>
                <a:spcPct val="0"/>
              </a:spcBef>
              <a:buNone/>
              <a:defRPr sz="3600" b="0" kern="1200">
                <a:solidFill>
                  <a:schemeClr val="accent1"/>
                </a:solidFill>
                <a:latin typeface="+mj-lt"/>
                <a:ea typeface="+mj-ea"/>
                <a:cs typeface="+mj-cs"/>
              </a:defRPr>
            </a:lvl1pPr>
          </a:lstStyle>
          <a:p>
            <a:r>
              <a:rPr lang="en-US"/>
              <a:t>Local REACh</a:t>
            </a:r>
          </a:p>
        </p:txBody>
      </p:sp>
      <p:sp>
        <p:nvSpPr>
          <p:cNvPr id="36" name="Content Placeholder 35">
            <a:extLst>
              <a:ext uri="{FF2B5EF4-FFF2-40B4-BE49-F238E27FC236}">
                <a16:creationId xmlns:a16="http://schemas.microsoft.com/office/drawing/2014/main" id="{A35A7E68-3F55-6FB8-0659-E15008E9F8F3}"/>
              </a:ext>
            </a:extLst>
          </p:cNvPr>
          <p:cNvSpPr>
            <a:spLocks noGrp="1"/>
          </p:cNvSpPr>
          <p:nvPr>
            <p:ph idx="1"/>
          </p:nvPr>
        </p:nvSpPr>
        <p:spPr>
          <a:xfrm>
            <a:off x="394933" y="1463041"/>
            <a:ext cx="6711102" cy="4544568"/>
          </a:xfrm>
        </p:spPr>
        <p:txBody>
          <a:bodyPr/>
          <a:lstStyle/>
          <a:p>
            <a:r>
              <a:rPr lang="en-US"/>
              <a:t>Local approaches focus on developing regional solutions to reduce barriers to economic access for minority communities.</a:t>
            </a:r>
          </a:p>
          <a:p>
            <a:r>
              <a:rPr lang="en-US"/>
              <a:t>Local REACh cities:</a:t>
            </a:r>
          </a:p>
          <a:p>
            <a:pPr lvl="1"/>
            <a:r>
              <a:rPr lang="en-US"/>
              <a:t>Detroit (est.2022)</a:t>
            </a:r>
          </a:p>
          <a:p>
            <a:pPr lvl="1"/>
            <a:r>
              <a:rPr lang="en-US"/>
              <a:t>Dallas (est.2022)</a:t>
            </a:r>
          </a:p>
          <a:p>
            <a:pPr lvl="1"/>
            <a:r>
              <a:rPr lang="en-US"/>
              <a:t>Los Angeles (est.2020)</a:t>
            </a:r>
          </a:p>
          <a:p>
            <a:pPr lvl="1"/>
            <a:r>
              <a:rPr lang="en-US"/>
              <a:t>Milwaukee (est.2022)</a:t>
            </a:r>
          </a:p>
          <a:p>
            <a:pPr lvl="1"/>
            <a:r>
              <a:rPr lang="en-US"/>
              <a:t>Washington, D.C. (est.2021)</a:t>
            </a:r>
          </a:p>
          <a:p>
            <a:endParaRPr lang="en-US"/>
          </a:p>
          <a:p>
            <a:endParaRPr lang="en-US"/>
          </a:p>
        </p:txBody>
      </p:sp>
    </p:spTree>
    <p:extLst>
      <p:ext uri="{BB962C8B-B14F-4D97-AF65-F5344CB8AC3E}">
        <p14:creationId xmlns:p14="http://schemas.microsoft.com/office/powerpoint/2010/main" val="2039538262"/>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93769572-56E1-7235-3C00-31E2DD9D71A9}"/>
              </a:ext>
            </a:extLst>
          </p:cNvPr>
          <p:cNvSpPr>
            <a:spLocks noGrp="1"/>
          </p:cNvSpPr>
          <p:nvPr>
            <p:ph idx="1"/>
          </p:nvPr>
        </p:nvSpPr>
        <p:spPr/>
        <p:txBody>
          <a:bodyPr/>
          <a:lstStyle/>
          <a:p>
            <a:pPr marL="6350" indent="0" algn="ctr">
              <a:buNone/>
            </a:pPr>
            <a:r>
              <a:rPr lang="en-US" sz="2400" b="1"/>
              <a:t>Contact Information</a:t>
            </a:r>
          </a:p>
          <a:p>
            <a:pPr>
              <a:tabLst>
                <a:tab pos="1141413"/>
              </a:tabLst>
            </a:pPr>
            <a:r>
              <a:rPr lang="en-US"/>
              <a:t>Email: </a:t>
            </a:r>
            <a:r>
              <a:rPr lang="en-US">
                <a:hlinkClick r:id="rId3"/>
              </a:rPr>
              <a:t>raymond.irizarry@occ.treas.gov</a:t>
            </a:r>
            <a:endParaRPr lang="en-US"/>
          </a:p>
          <a:p>
            <a:pPr>
              <a:tabLst>
                <a:tab pos="1141413"/>
              </a:tabLst>
            </a:pPr>
            <a:r>
              <a:rPr lang="en-US"/>
              <a:t>Cell: 	(202) 431-8990</a:t>
            </a:r>
          </a:p>
          <a:p>
            <a:pPr>
              <a:tabLst>
                <a:tab pos="1141413"/>
              </a:tabLst>
            </a:pPr>
            <a:r>
              <a:rPr lang="en-US"/>
              <a:t>Web:	</a:t>
            </a:r>
            <a:r>
              <a:rPr lang="en-US">
                <a:hlinkClick r:id="rId4"/>
              </a:rPr>
              <a:t>wwwˌoccˌgov/communityaffairs</a:t>
            </a:r>
            <a:endParaRPr lang="en-US"/>
          </a:p>
          <a:p>
            <a:pPr>
              <a:tabLst>
                <a:tab pos="1141413"/>
              </a:tabLst>
            </a:pPr>
            <a:endParaRPr lang="en-US"/>
          </a:p>
        </p:txBody>
      </p:sp>
      <p:sp>
        <p:nvSpPr>
          <p:cNvPr id="4" name="Text Placeholder 3">
            <a:extLst>
              <a:ext uri="{FF2B5EF4-FFF2-40B4-BE49-F238E27FC236}">
                <a16:creationId xmlns:a16="http://schemas.microsoft.com/office/drawing/2014/main" id="{AB1B3175-C6CD-0231-93E5-2949948A899D}"/>
              </a:ext>
            </a:extLst>
          </p:cNvPr>
          <p:cNvSpPr>
            <a:spLocks noGrp="1"/>
          </p:cNvSpPr>
          <p:nvPr>
            <p:ph type="body" sz="quarter" idx="11"/>
          </p:nvPr>
        </p:nvSpPr>
        <p:spPr/>
        <p:txBody>
          <a:bodyPr/>
          <a:lstStyle/>
          <a:p>
            <a:r>
              <a:rPr lang="en-US"/>
              <a:t>Raymond Irizarry</a:t>
            </a:r>
          </a:p>
        </p:txBody>
      </p:sp>
      <p:sp>
        <p:nvSpPr>
          <p:cNvPr id="5" name="Text Placeholder 4">
            <a:extLst>
              <a:ext uri="{FF2B5EF4-FFF2-40B4-BE49-F238E27FC236}">
                <a16:creationId xmlns:a16="http://schemas.microsoft.com/office/drawing/2014/main" id="{C05A8CBE-4AF0-8570-EBE1-4E18357DED9B}"/>
              </a:ext>
            </a:extLst>
          </p:cNvPr>
          <p:cNvSpPr>
            <a:spLocks noGrp="1"/>
          </p:cNvSpPr>
          <p:nvPr>
            <p:ph type="body" sz="quarter" idx="12"/>
          </p:nvPr>
        </p:nvSpPr>
        <p:spPr/>
        <p:txBody>
          <a:bodyPr/>
          <a:lstStyle/>
          <a:p>
            <a:r>
              <a:rPr lang="en-US"/>
              <a:t>Community Affairs Officer</a:t>
            </a:r>
          </a:p>
        </p:txBody>
      </p:sp>
      <p:pic>
        <p:nvPicPr>
          <p:cNvPr id="11" name="Picture Placeholder 10" descr="A person in a suit&#10;&#10;Description automatically generated with low confidence">
            <a:extLst>
              <a:ext uri="{FF2B5EF4-FFF2-40B4-BE49-F238E27FC236}">
                <a16:creationId xmlns:a16="http://schemas.microsoft.com/office/drawing/2014/main" id="{19F27EF7-39D3-AF71-E5AD-8BB2F7F99033}"/>
              </a:ext>
            </a:extLst>
          </p:cNvPr>
          <p:cNvPicPr>
            <a:picLocks noGrp="1" noChangeAspect="1"/>
          </p:cNvPicPr>
          <p:nvPr>
            <p:ph type="pic" sz="quarter" idx="10"/>
          </p:nvPr>
        </p:nvPicPr>
        <p:blipFill>
          <a:blip r:embed="rId5"/>
          <a:srcRect l="16983" r="16983"/>
          <a:stretch>
            <a:fillRect/>
          </a:stretch>
        </p:blipFill>
        <p:spPr/>
      </p:pic>
    </p:spTree>
    <p:extLst>
      <p:ext uri="{BB962C8B-B14F-4D97-AF65-F5344CB8AC3E}">
        <p14:creationId xmlns:p14="http://schemas.microsoft.com/office/powerpoint/2010/main" val="1567110706"/>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E9D0335D-CAD5-2BF2-E198-45DE87B791B4}"/>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F3A6249C-0A3D-8E98-5B89-15126DD93A17}"/>
              </a:ext>
            </a:extLst>
          </p:cNvPr>
          <p:cNvSpPr>
            <a:spLocks noGrp="1"/>
          </p:cNvSpPr>
          <p:nvPr>
            <p:ph idx="1"/>
          </p:nvPr>
        </p:nvSpPr>
        <p:spPr>
          <a:xfrm>
            <a:off x="1537189" y="3152503"/>
            <a:ext cx="9117623" cy="2855106"/>
          </a:xfrm>
        </p:spPr>
        <p:txBody>
          <a:bodyPr/>
          <a:lstStyle/>
          <a:p>
            <a:pPr algn="ctr"/>
            <a:r>
              <a:rPr lang="en-US" sz="3000"/>
              <a:t>The views expressed here are those of the presenter and do not necessarily reflect the views of the Office of the Comptroller of the Currency.​</a:t>
            </a:r>
          </a:p>
          <a:p>
            <a:pPr algn="ctr"/>
            <a:endParaRPr lang="en-US"/>
          </a:p>
        </p:txBody>
      </p:sp>
    </p:spTree>
    <p:extLst>
      <p:ext uri="{BB962C8B-B14F-4D97-AF65-F5344CB8AC3E}">
        <p14:creationId xmlns:p14="http://schemas.microsoft.com/office/powerpoint/2010/main" val="2693049150"/>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C2C99C3-F952-0CD8-5ADE-DB58A8D28FE2}"/>
              </a:ext>
            </a:extLst>
          </p:cNvPr>
          <p:cNvSpPr>
            <a:spLocks noGrp="1"/>
          </p:cNvSpPr>
          <p:nvPr>
            <p:ph type="title"/>
          </p:nvPr>
        </p:nvSpPr>
        <p:spPr/>
        <p:txBody>
          <a:bodyPr/>
          <a:lstStyle/>
          <a:p>
            <a:r>
              <a:rPr lang="en-US"/>
              <a:t>Office of the Comptroller of the Currency</a:t>
            </a:r>
          </a:p>
        </p:txBody>
      </p:sp>
      <p:sp>
        <p:nvSpPr>
          <p:cNvPr id="3" name="Content Placeholder 2">
            <a:extLst>
              <a:ext uri="{FF2B5EF4-FFF2-40B4-BE49-F238E27FC236}">
                <a16:creationId xmlns:a16="http://schemas.microsoft.com/office/drawing/2014/main" id="{D7821008-E730-1B7F-6EAD-6F61313AA772}"/>
              </a:ext>
            </a:extLst>
          </p:cNvPr>
          <p:cNvSpPr>
            <a:spLocks noGrp="1"/>
          </p:cNvSpPr>
          <p:nvPr>
            <p:ph idx="1"/>
          </p:nvPr>
        </p:nvSpPr>
        <p:spPr/>
        <p:txBody>
          <a:bodyPr/>
          <a:lstStyle/>
          <a:p>
            <a:pPr algn="l"/>
            <a:r>
              <a:rPr lang="en-US" b="0" i="0">
                <a:solidFill>
                  <a:srgbClr val="1B1B1B"/>
                </a:solidFill>
                <a:effectLst/>
                <a:latin typeface="Merriweather Web"/>
              </a:rPr>
              <a:t>The Office of the Comptroller of the Currency (OCC) is an independent bureau of the U.S. Department of the Treasury. The OCC charters, regulates, and supervises all national banks, federal savings associations (FSA), and federal branches and agencies of foreign banks.</a:t>
            </a:r>
          </a:p>
          <a:p>
            <a:pPr algn="l"/>
            <a:r>
              <a:rPr lang="en-US" b="0" i="0">
                <a:solidFill>
                  <a:srgbClr val="1B1B1B"/>
                </a:solidFill>
                <a:effectLst/>
                <a:latin typeface="Merriweather Web"/>
              </a:rPr>
              <a:t>We ensure that the banks we supervise operate in a safe and sound manner, provide fair access to financial services, treat customers fairly, and comply with applicable laws and regulations. </a:t>
            </a:r>
            <a:endParaRPr lang="en-US">
              <a:solidFill>
                <a:srgbClr val="1B1B1B"/>
              </a:solidFill>
              <a:latin typeface="Merriweather Web"/>
            </a:endParaRPr>
          </a:p>
          <a:p>
            <a:pPr algn="l"/>
            <a:r>
              <a:rPr lang="en-US" b="0" i="0">
                <a:solidFill>
                  <a:srgbClr val="1B1B1B"/>
                </a:solidFill>
                <a:effectLst/>
                <a:latin typeface="Merriweather Web"/>
              </a:rPr>
              <a:t>The OCC examines financial institutions for safety and soundness, cybersecurity, anti-money laundering (AML), consumer protection, and the </a:t>
            </a:r>
            <a:r>
              <a:rPr lang="en-US" b="1" i="0">
                <a:solidFill>
                  <a:srgbClr val="005ACA"/>
                </a:solidFill>
                <a:effectLst/>
                <a:latin typeface="Merriweather Web"/>
              </a:rPr>
              <a:t>Community Reinvestment Act (CRA).</a:t>
            </a:r>
          </a:p>
        </p:txBody>
      </p:sp>
    </p:spTree>
    <p:extLst>
      <p:ext uri="{BB962C8B-B14F-4D97-AF65-F5344CB8AC3E}">
        <p14:creationId xmlns:p14="http://schemas.microsoft.com/office/powerpoint/2010/main" val="1653346617"/>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5" name="Group 124">
            <a:extLst>
              <a:ext uri="{FF2B5EF4-FFF2-40B4-BE49-F238E27FC236}">
                <a16:creationId xmlns:a16="http://schemas.microsoft.com/office/drawing/2014/main" id="{706D7218-50BE-4DCF-91DA-6A7BB4A7E735}"/>
              </a:ext>
            </a:extLst>
          </p:cNvPr>
          <p:cNvGrpSpPr/>
          <p:nvPr/>
        </p:nvGrpSpPr>
        <p:grpSpPr>
          <a:xfrm>
            <a:off x="2610998" y="923195"/>
            <a:ext cx="9210899" cy="4923004"/>
            <a:chOff x="2610998" y="923195"/>
            <a:chExt cx="9210899" cy="4923004"/>
          </a:xfrm>
        </p:grpSpPr>
        <p:grpSp>
          <p:nvGrpSpPr>
            <p:cNvPr id="2" name="USA">
              <a:extLst>
                <a:ext uri="{FF2B5EF4-FFF2-40B4-BE49-F238E27FC236}">
                  <a16:creationId xmlns:a16="http://schemas.microsoft.com/office/drawing/2014/main" id="{FD4EA1DD-3E88-2F46-8A5B-5C0E022AEC2B}"/>
                </a:ext>
              </a:extLst>
            </p:cNvPr>
            <p:cNvGrpSpPr/>
            <p:nvPr>
              <p:custDataLst>
                <p:tags r:id="rId2"/>
              </p:custDataLst>
            </p:nvPr>
          </p:nvGrpSpPr>
          <p:grpSpPr>
            <a:xfrm>
              <a:off x="2610998" y="923195"/>
              <a:ext cx="9210899" cy="4923004"/>
              <a:chOff x="2083550" y="778934"/>
              <a:chExt cx="8874067" cy="4742977"/>
            </a:xfrm>
            <a:solidFill>
              <a:srgbClr val="E2E1E0"/>
            </a:solidFill>
          </p:grpSpPr>
          <p:sp>
            <p:nvSpPr>
              <p:cNvPr id="3" name="Wyoming">
                <a:extLst>
                  <a:ext uri="{FF2B5EF4-FFF2-40B4-BE49-F238E27FC236}">
                    <a16:creationId xmlns:a16="http://schemas.microsoft.com/office/drawing/2014/main" id="{A031BF0A-677A-B9A5-CFF8-0DD4E3B7978F}"/>
                  </a:ext>
                </a:extLst>
              </p:cNvPr>
              <p:cNvSpPr/>
              <p:nvPr>
                <p:custDataLst>
                  <p:tags r:id="rId3"/>
                </p:custDataLst>
              </p:nvPr>
            </p:nvSpPr>
            <p:spPr bwMode="auto">
              <a:xfrm>
                <a:off x="4163305" y="1693424"/>
                <a:ext cx="1076658" cy="755666"/>
              </a:xfrm>
              <a:custGeom>
                <a:gdLst>
                  <a:gd name="T0" fmla="*/ 204 w 644"/>
                  <a:gd name="T1" fmla="*/ 452 h 452"/>
                  <a:gd name="T2" fmla="*/ 206 w 644"/>
                  <a:gd name="T3" fmla="*/ 452 h 452"/>
                  <a:gd name="T4" fmla="*/ 644 w 644"/>
                  <a:gd name="T5" fmla="*/ 452 h 452"/>
                  <a:gd name="T6" fmla="*/ 644 w 644"/>
                  <a:gd name="T7" fmla="*/ 203 h 452"/>
                  <a:gd name="T8" fmla="*/ 644 w 644"/>
                  <a:gd name="T9" fmla="*/ 201 h 452"/>
                  <a:gd name="T10" fmla="*/ 644 w 644"/>
                  <a:gd name="T11" fmla="*/ 0 h 452"/>
                  <a:gd name="T12" fmla="*/ 0 w 644"/>
                  <a:gd name="T13" fmla="*/ 0 h 452"/>
                  <a:gd name="T14" fmla="*/ 0 w 644"/>
                  <a:gd name="T15" fmla="*/ 26 h 452"/>
                  <a:gd name="T16" fmla="*/ 0 w 644"/>
                  <a:gd name="T17" fmla="*/ 28 h 452"/>
                  <a:gd name="T18" fmla="*/ 0 w 644"/>
                  <a:gd name="T19" fmla="*/ 317 h 452"/>
                  <a:gd name="T20" fmla="*/ 0 w 644"/>
                  <a:gd name="T21" fmla="*/ 317 h 452"/>
                  <a:gd name="T22" fmla="*/ 0 w 644"/>
                  <a:gd name="T23" fmla="*/ 452 h 452"/>
                  <a:gd name="T24" fmla="*/ 204 w 644"/>
                  <a:gd name="T25" fmla="*/ 452 h 452"/>
                  <a:gd name="T26" fmla="*/ 204 w 644"/>
                  <a:gd name="T27" fmla="*/ 452 h 452"/>
                  <a:gd name="T28" fmla="*/ 204 w 644"/>
                  <a:gd name="T29" fmla="*/ 452 h 4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4" h="452">
                    <a:moveTo>
                      <a:pt x="204" y="452"/>
                    </a:moveTo>
                    <a:lnTo>
                      <a:pt x="206" y="452"/>
                    </a:lnTo>
                    <a:lnTo>
                      <a:pt x="644" y="452"/>
                    </a:lnTo>
                    <a:lnTo>
                      <a:pt x="644" y="203"/>
                    </a:lnTo>
                    <a:lnTo>
                      <a:pt x="644" y="201"/>
                    </a:lnTo>
                    <a:lnTo>
                      <a:pt x="644" y="0"/>
                    </a:lnTo>
                    <a:lnTo>
                      <a:pt x="0" y="0"/>
                    </a:lnTo>
                    <a:lnTo>
                      <a:pt x="0" y="26"/>
                    </a:lnTo>
                    <a:lnTo>
                      <a:pt x="0" y="28"/>
                    </a:lnTo>
                    <a:lnTo>
                      <a:pt x="0" y="317"/>
                    </a:lnTo>
                    <a:lnTo>
                      <a:pt x="0" y="317"/>
                    </a:lnTo>
                    <a:lnTo>
                      <a:pt x="0" y="452"/>
                    </a:lnTo>
                    <a:lnTo>
                      <a:pt x="204" y="452"/>
                    </a:lnTo>
                    <a:lnTo>
                      <a:pt x="204" y="452"/>
                    </a:lnTo>
                    <a:lnTo>
                      <a:pt x="204" y="452"/>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 name="Wisconsin">
                <a:extLst>
                  <a:ext uri="{FF2B5EF4-FFF2-40B4-BE49-F238E27FC236}">
                    <a16:creationId xmlns:a16="http://schemas.microsoft.com/office/drawing/2014/main" id="{6F73CCAF-21D9-679D-3769-9B77BD48E4B4}"/>
                  </a:ext>
                </a:extLst>
              </p:cNvPr>
              <p:cNvSpPr/>
              <p:nvPr>
                <p:custDataLst>
                  <p:tags r:id="rId4"/>
                </p:custDataLst>
              </p:nvPr>
            </p:nvSpPr>
            <p:spPr bwMode="auto">
              <a:xfrm>
                <a:off x="6960274" y="1349027"/>
                <a:ext cx="897772" cy="819196"/>
              </a:xfrm>
              <a:custGeom>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06">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5" name="West Virginia">
                <a:extLst>
                  <a:ext uri="{FF2B5EF4-FFF2-40B4-BE49-F238E27FC236}">
                    <a16:creationId xmlns:a16="http://schemas.microsoft.com/office/drawing/2014/main" id="{91D3DEF0-B64D-435B-F6ED-796C5FB48DF3}"/>
                  </a:ext>
                </a:extLst>
              </p:cNvPr>
              <p:cNvSpPr/>
              <p:nvPr>
                <p:custDataLst>
                  <p:tags r:id="rId5"/>
                </p:custDataLst>
              </p:nvPr>
            </p:nvSpPr>
            <p:spPr bwMode="auto">
              <a:xfrm>
                <a:off x="8530122" y="2666428"/>
                <a:ext cx="785760" cy="578453"/>
              </a:xfrm>
              <a:custGeom>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6" name="Washington">
                <a:extLst>
                  <a:ext uri="{FF2B5EF4-FFF2-40B4-BE49-F238E27FC236}">
                    <a16:creationId xmlns:a16="http://schemas.microsoft.com/office/drawing/2014/main" id="{4CB3C440-95FD-5B2B-2479-62A62B6E4D1A}"/>
                  </a:ext>
                </a:extLst>
              </p:cNvPr>
              <p:cNvSpPr/>
              <p:nvPr>
                <p:custDataLst>
                  <p:tags r:id="rId6"/>
                </p:custDataLst>
              </p:nvPr>
            </p:nvSpPr>
            <p:spPr bwMode="auto">
              <a:xfrm>
                <a:off x="2083550" y="885931"/>
                <a:ext cx="1181983" cy="645326"/>
              </a:xfrm>
              <a:custGeom>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7" name="Virginia">
                <a:extLst>
                  <a:ext uri="{FF2B5EF4-FFF2-40B4-BE49-F238E27FC236}">
                    <a16:creationId xmlns:a16="http://schemas.microsoft.com/office/drawing/2014/main" id="{712D62BD-AEF2-8A6A-00BD-F1B5B59E8E10}"/>
                  </a:ext>
                </a:extLst>
              </p:cNvPr>
              <p:cNvSpPr/>
              <p:nvPr>
                <p:custDataLst>
                  <p:tags r:id="rId7"/>
                </p:custDataLst>
              </p:nvPr>
            </p:nvSpPr>
            <p:spPr bwMode="auto">
              <a:xfrm>
                <a:off x="8510060" y="2932249"/>
                <a:ext cx="1011456" cy="396223"/>
              </a:xfrm>
              <a:custGeom>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highlight>
                    <a:srgbClr val="FFFF00"/>
                  </a:highlight>
                </a:endParaRPr>
              </a:p>
            </p:txBody>
          </p:sp>
          <p:sp>
            <p:nvSpPr>
              <p:cNvPr id="8" name="Vermont">
                <a:extLst>
                  <a:ext uri="{FF2B5EF4-FFF2-40B4-BE49-F238E27FC236}">
                    <a16:creationId xmlns:a16="http://schemas.microsoft.com/office/drawing/2014/main" id="{05619F2D-65B0-BF8A-50DF-53FAED14CF1B}"/>
                  </a:ext>
                </a:extLst>
              </p:cNvPr>
              <p:cNvSpPr/>
              <p:nvPr>
                <p:custDataLst>
                  <p:tags r:id="rId8"/>
                </p:custDataLst>
              </p:nvPr>
            </p:nvSpPr>
            <p:spPr bwMode="auto">
              <a:xfrm>
                <a:off x="10013034" y="1777016"/>
                <a:ext cx="240743" cy="434675"/>
              </a:xfrm>
              <a:custGeom>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 name="connsiteX0" fmla="*/ 1148 w 10000"/>
                  <a:gd name="connsiteY0" fmla="*/ 8909 h 10000"/>
                  <a:gd name="connsiteX1" fmla="*/ 1148 w 10000"/>
                  <a:gd name="connsiteY1" fmla="*/ 8909 h 10000"/>
                  <a:gd name="connsiteX2" fmla="*/ 656 w 10000"/>
                  <a:gd name="connsiteY2" fmla="*/ 9818 h 10000"/>
                  <a:gd name="connsiteX3" fmla="*/ 656 w 10000"/>
                  <a:gd name="connsiteY3" fmla="*/ 10000 h 10000"/>
                  <a:gd name="connsiteX4" fmla="*/ 3770 w 10000"/>
                  <a:gd name="connsiteY4" fmla="*/ 10000 h 10000"/>
                  <a:gd name="connsiteX5" fmla="*/ 3770 w 10000"/>
                  <a:gd name="connsiteY5" fmla="*/ 9273 h 10000"/>
                  <a:gd name="connsiteX6" fmla="*/ 3934 w 10000"/>
                  <a:gd name="connsiteY6" fmla="*/ 9273 h 10000"/>
                  <a:gd name="connsiteX7" fmla="*/ 4918 w 10000"/>
                  <a:gd name="connsiteY7" fmla="*/ 8636 h 10000"/>
                  <a:gd name="connsiteX8" fmla="*/ 4918 w 10000"/>
                  <a:gd name="connsiteY8" fmla="*/ 8545 h 10000"/>
                  <a:gd name="connsiteX9" fmla="*/ 4918 w 10000"/>
                  <a:gd name="connsiteY9" fmla="*/ 8545 h 10000"/>
                  <a:gd name="connsiteX10" fmla="*/ 5082 w 10000"/>
                  <a:gd name="connsiteY10" fmla="*/ 8545 h 10000"/>
                  <a:gd name="connsiteX11" fmla="*/ 5082 w 10000"/>
                  <a:gd name="connsiteY11" fmla="*/ 8545 h 10000"/>
                  <a:gd name="connsiteX12" fmla="*/ 5082 w 10000"/>
                  <a:gd name="connsiteY12" fmla="*/ 8455 h 10000"/>
                  <a:gd name="connsiteX13" fmla="*/ 5246 w 10000"/>
                  <a:gd name="connsiteY13" fmla="*/ 8182 h 10000"/>
                  <a:gd name="connsiteX14" fmla="*/ 5410 w 10000"/>
                  <a:gd name="connsiteY14" fmla="*/ 7727 h 10000"/>
                  <a:gd name="connsiteX15" fmla="*/ 5410 w 10000"/>
                  <a:gd name="connsiteY15" fmla="*/ 7727 h 10000"/>
                  <a:gd name="connsiteX16" fmla="*/ 5410 w 10000"/>
                  <a:gd name="connsiteY16" fmla="*/ 7636 h 10000"/>
                  <a:gd name="connsiteX17" fmla="*/ 5410 w 10000"/>
                  <a:gd name="connsiteY17" fmla="*/ 7636 h 10000"/>
                  <a:gd name="connsiteX18" fmla="*/ 5410 w 10000"/>
                  <a:gd name="connsiteY18" fmla="*/ 7636 h 10000"/>
                  <a:gd name="connsiteX19" fmla="*/ 5410 w 10000"/>
                  <a:gd name="connsiteY19" fmla="*/ 7364 h 10000"/>
                  <a:gd name="connsiteX20" fmla="*/ 5410 w 10000"/>
                  <a:gd name="connsiteY20" fmla="*/ 6182 h 10000"/>
                  <a:gd name="connsiteX21" fmla="*/ 5082 w 10000"/>
                  <a:gd name="connsiteY21" fmla="*/ 6091 h 10000"/>
                  <a:gd name="connsiteX22" fmla="*/ 4918 w 10000"/>
                  <a:gd name="connsiteY22" fmla="*/ 6091 h 10000"/>
                  <a:gd name="connsiteX23" fmla="*/ 4918 w 10000"/>
                  <a:gd name="connsiteY23" fmla="*/ 6091 h 10000"/>
                  <a:gd name="connsiteX24" fmla="*/ 5410 w 10000"/>
                  <a:gd name="connsiteY24" fmla="*/ 5727 h 10000"/>
                  <a:gd name="connsiteX25" fmla="*/ 6230 w 10000"/>
                  <a:gd name="connsiteY25" fmla="*/ 5000 h 10000"/>
                  <a:gd name="connsiteX26" fmla="*/ 6230 w 10000"/>
                  <a:gd name="connsiteY26" fmla="*/ 4909 h 10000"/>
                  <a:gd name="connsiteX27" fmla="*/ 7213 w 10000"/>
                  <a:gd name="connsiteY27" fmla="*/ 3909 h 10000"/>
                  <a:gd name="connsiteX28" fmla="*/ 6885 w 10000"/>
                  <a:gd name="connsiteY28" fmla="*/ 3818 h 10000"/>
                  <a:gd name="connsiteX29" fmla="*/ 7213 w 10000"/>
                  <a:gd name="connsiteY29" fmla="*/ 3455 h 10000"/>
                  <a:gd name="connsiteX30" fmla="*/ 8033 w 10000"/>
                  <a:gd name="connsiteY30" fmla="*/ 2818 h 10000"/>
                  <a:gd name="connsiteX31" fmla="*/ 8033 w 10000"/>
                  <a:gd name="connsiteY31" fmla="*/ 2727 h 10000"/>
                  <a:gd name="connsiteX32" fmla="*/ 8852 w 10000"/>
                  <a:gd name="connsiteY32" fmla="*/ 2182 h 10000"/>
                  <a:gd name="connsiteX33" fmla="*/ 8852 w 10000"/>
                  <a:gd name="connsiteY33" fmla="*/ 1636 h 10000"/>
                  <a:gd name="connsiteX34" fmla="*/ 9016 w 10000"/>
                  <a:gd name="connsiteY34" fmla="*/ 1636 h 10000"/>
                  <a:gd name="connsiteX35" fmla="*/ 10000 w 10000"/>
                  <a:gd name="connsiteY35" fmla="*/ 1091 h 10000"/>
                  <a:gd name="connsiteX36" fmla="*/ 10000 w 10000"/>
                  <a:gd name="connsiteY36" fmla="*/ 0 h 10000"/>
                  <a:gd name="connsiteX37" fmla="*/ 9836 w 10000"/>
                  <a:gd name="connsiteY37" fmla="*/ 0 h 10000"/>
                  <a:gd name="connsiteX38" fmla="*/ 9836 w 10000"/>
                  <a:gd name="connsiteY38" fmla="*/ 182 h 10000"/>
                  <a:gd name="connsiteX39" fmla="*/ 164 w 10000"/>
                  <a:gd name="connsiteY39" fmla="*/ 182 h 10000"/>
                  <a:gd name="connsiteX40" fmla="*/ 0 w 10000"/>
                  <a:gd name="connsiteY40" fmla="*/ 182 h 10000"/>
                  <a:gd name="connsiteX41" fmla="*/ 0 w 10000"/>
                  <a:gd name="connsiteY41" fmla="*/ 7909 h 10000"/>
                  <a:gd name="connsiteX42" fmla="*/ 1148 w 10000"/>
                  <a:gd name="connsiteY42" fmla="*/ 8909 h 1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00" h="10000">
                    <a:moveTo>
                      <a:pt x="1148" y="8909"/>
                    </a:moveTo>
                    <a:lnTo>
                      <a:pt x="1148" y="8909"/>
                    </a:lnTo>
                    <a:cubicBezTo>
                      <a:pt x="984" y="9091"/>
                      <a:pt x="820" y="9455"/>
                      <a:pt x="656" y="9818"/>
                    </a:cubicBezTo>
                    <a:lnTo>
                      <a:pt x="656" y="10000"/>
                    </a:lnTo>
                    <a:lnTo>
                      <a:pt x="3770" y="10000"/>
                    </a:lnTo>
                    <a:lnTo>
                      <a:pt x="3770" y="9273"/>
                    </a:lnTo>
                    <a:lnTo>
                      <a:pt x="3934" y="9273"/>
                    </a:lnTo>
                    <a:cubicBezTo>
                      <a:pt x="4098" y="9182"/>
                      <a:pt x="4590" y="9000"/>
                      <a:pt x="4918" y="8636"/>
                    </a:cubicBezTo>
                    <a:lnTo>
                      <a:pt x="4918" y="8545"/>
                    </a:lnTo>
                    <a:lnTo>
                      <a:pt x="4918" y="8545"/>
                    </a:lnTo>
                    <a:lnTo>
                      <a:pt x="5082" y="8545"/>
                    </a:lnTo>
                    <a:lnTo>
                      <a:pt x="5082" y="8545"/>
                    </a:lnTo>
                    <a:lnTo>
                      <a:pt x="5082" y="8455"/>
                    </a:lnTo>
                    <a:cubicBezTo>
                      <a:pt x="5082" y="8455"/>
                      <a:pt x="5246" y="8273"/>
                      <a:pt x="5246" y="8182"/>
                    </a:cubicBezTo>
                    <a:cubicBezTo>
                      <a:pt x="5246" y="7909"/>
                      <a:pt x="5246" y="7818"/>
                      <a:pt x="5410" y="7727"/>
                    </a:cubicBezTo>
                    <a:lnTo>
                      <a:pt x="5410" y="7727"/>
                    </a:lnTo>
                    <a:lnTo>
                      <a:pt x="5410" y="7636"/>
                    </a:lnTo>
                    <a:lnTo>
                      <a:pt x="5410" y="7636"/>
                    </a:lnTo>
                    <a:lnTo>
                      <a:pt x="5410" y="7636"/>
                    </a:lnTo>
                    <a:lnTo>
                      <a:pt x="5410" y="7364"/>
                    </a:lnTo>
                    <a:lnTo>
                      <a:pt x="5410" y="6182"/>
                    </a:lnTo>
                    <a:cubicBezTo>
                      <a:pt x="5246" y="6182"/>
                      <a:pt x="5082" y="6182"/>
                      <a:pt x="5082" y="6091"/>
                    </a:cubicBezTo>
                    <a:lnTo>
                      <a:pt x="4918" y="6091"/>
                    </a:lnTo>
                    <a:lnTo>
                      <a:pt x="4918" y="6091"/>
                    </a:lnTo>
                    <a:cubicBezTo>
                      <a:pt x="4918" y="6000"/>
                      <a:pt x="5082" y="5909"/>
                      <a:pt x="5410" y="5727"/>
                    </a:cubicBezTo>
                    <a:cubicBezTo>
                      <a:pt x="6230" y="5364"/>
                      <a:pt x="6230" y="5000"/>
                      <a:pt x="6230" y="5000"/>
                    </a:cubicBezTo>
                    <a:lnTo>
                      <a:pt x="6230" y="4909"/>
                    </a:lnTo>
                    <a:lnTo>
                      <a:pt x="7213" y="3909"/>
                    </a:lnTo>
                    <a:cubicBezTo>
                      <a:pt x="7049" y="3909"/>
                      <a:pt x="6885" y="3909"/>
                      <a:pt x="6885" y="3818"/>
                    </a:cubicBezTo>
                    <a:cubicBezTo>
                      <a:pt x="6885" y="3727"/>
                      <a:pt x="6885" y="3636"/>
                      <a:pt x="7213" y="3455"/>
                    </a:cubicBezTo>
                    <a:cubicBezTo>
                      <a:pt x="7705" y="3182"/>
                      <a:pt x="8033" y="2909"/>
                      <a:pt x="8033" y="2818"/>
                    </a:cubicBezTo>
                    <a:lnTo>
                      <a:pt x="8033" y="2727"/>
                    </a:lnTo>
                    <a:lnTo>
                      <a:pt x="8852" y="2182"/>
                    </a:lnTo>
                    <a:lnTo>
                      <a:pt x="8852" y="1636"/>
                    </a:lnTo>
                    <a:lnTo>
                      <a:pt x="9016" y="1636"/>
                    </a:lnTo>
                    <a:cubicBezTo>
                      <a:pt x="9508" y="1455"/>
                      <a:pt x="10000" y="1273"/>
                      <a:pt x="10000" y="1091"/>
                    </a:cubicBezTo>
                    <a:lnTo>
                      <a:pt x="10000" y="0"/>
                    </a:lnTo>
                    <a:lnTo>
                      <a:pt x="9836" y="0"/>
                    </a:lnTo>
                    <a:lnTo>
                      <a:pt x="9836" y="182"/>
                    </a:lnTo>
                    <a:lnTo>
                      <a:pt x="164" y="182"/>
                    </a:lnTo>
                    <a:lnTo>
                      <a:pt x="0" y="182"/>
                    </a:lnTo>
                    <a:lnTo>
                      <a:pt x="0" y="7909"/>
                    </a:lnTo>
                    <a:lnTo>
                      <a:pt x="1148" y="890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9" name="Utah">
                <a:extLst>
                  <a:ext uri="{FF2B5EF4-FFF2-40B4-BE49-F238E27FC236}">
                    <a16:creationId xmlns:a16="http://schemas.microsoft.com/office/drawing/2014/main" id="{9EA71D59-3C8A-0C29-B578-9AD246906540}"/>
                  </a:ext>
                </a:extLst>
              </p:cNvPr>
              <p:cNvSpPr/>
              <p:nvPr>
                <p:custDataLst>
                  <p:tags r:id="rId9"/>
                </p:custDataLst>
              </p:nvPr>
            </p:nvSpPr>
            <p:spPr bwMode="auto">
              <a:xfrm>
                <a:off x="3725286" y="2223394"/>
                <a:ext cx="779072" cy="966317"/>
              </a:xfrm>
              <a:custGeom>
                <a:gdLst>
                  <a:gd name="T0" fmla="*/ 466 w 466"/>
                  <a:gd name="T1" fmla="*/ 135 h 578"/>
                  <a:gd name="T2" fmla="*/ 262 w 466"/>
                  <a:gd name="T3" fmla="*/ 135 h 578"/>
                  <a:gd name="T4" fmla="*/ 262 w 466"/>
                  <a:gd name="T5" fmla="*/ 0 h 578"/>
                  <a:gd name="T6" fmla="*/ 0 w 466"/>
                  <a:gd name="T7" fmla="*/ 0 h 578"/>
                  <a:gd name="T8" fmla="*/ 0 w 466"/>
                  <a:gd name="T9" fmla="*/ 578 h 578"/>
                  <a:gd name="T10" fmla="*/ 466 w 466"/>
                  <a:gd name="T11" fmla="*/ 578 h 578"/>
                  <a:gd name="T12" fmla="*/ 466 w 466"/>
                  <a:gd name="T13" fmla="*/ 576 h 578"/>
                  <a:gd name="T14" fmla="*/ 466 w 466"/>
                  <a:gd name="T15" fmla="*/ 135 h 578"/>
                  <a:gd name="T16" fmla="*/ 466 w 466"/>
                  <a:gd name="T17" fmla="*/ 135 h 578"/>
                  <a:gd name="T18" fmla="*/ 466 w 466"/>
                  <a:gd name="T19" fmla="*/ 135 h 5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578">
                    <a:moveTo>
                      <a:pt x="466" y="135"/>
                    </a:moveTo>
                    <a:lnTo>
                      <a:pt x="262" y="135"/>
                    </a:lnTo>
                    <a:lnTo>
                      <a:pt x="262" y="0"/>
                    </a:lnTo>
                    <a:lnTo>
                      <a:pt x="0" y="0"/>
                    </a:lnTo>
                    <a:lnTo>
                      <a:pt x="0" y="578"/>
                    </a:lnTo>
                    <a:lnTo>
                      <a:pt x="466" y="578"/>
                    </a:lnTo>
                    <a:lnTo>
                      <a:pt x="466" y="576"/>
                    </a:lnTo>
                    <a:lnTo>
                      <a:pt x="466" y="135"/>
                    </a:lnTo>
                    <a:lnTo>
                      <a:pt x="466" y="135"/>
                    </a:lnTo>
                    <a:lnTo>
                      <a:pt x="466" y="13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0" name="Texas">
                <a:extLst>
                  <a:ext uri="{FF2B5EF4-FFF2-40B4-BE49-F238E27FC236}">
                    <a16:creationId xmlns:a16="http://schemas.microsoft.com/office/drawing/2014/main" id="{3E54A027-4318-6BA1-A01A-58719EBA7E3F}"/>
                  </a:ext>
                </a:extLst>
              </p:cNvPr>
              <p:cNvSpPr/>
              <p:nvPr>
                <p:custDataLst>
                  <p:tags r:id="rId10"/>
                </p:custDataLst>
              </p:nvPr>
            </p:nvSpPr>
            <p:spPr bwMode="auto">
              <a:xfrm>
                <a:off x="4867145" y="3348534"/>
                <a:ext cx="1997835" cy="2051333"/>
              </a:xfrm>
              <a:custGeom>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1" name="Tennessee">
                <a:extLst>
                  <a:ext uri="{FF2B5EF4-FFF2-40B4-BE49-F238E27FC236}">
                    <a16:creationId xmlns:a16="http://schemas.microsoft.com/office/drawing/2014/main" id="{040E8405-B863-4EB6-4D8E-D53D71A2B990}"/>
                  </a:ext>
                </a:extLst>
              </p:cNvPr>
              <p:cNvSpPr/>
              <p:nvPr>
                <p:custDataLst>
                  <p:tags r:id="rId11"/>
                </p:custDataLst>
              </p:nvPr>
            </p:nvSpPr>
            <p:spPr bwMode="auto">
              <a:xfrm>
                <a:off x="7311358" y="3328472"/>
                <a:ext cx="1329104" cy="309288"/>
              </a:xfrm>
              <a:custGeom>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2" name="South Dakota">
                <a:extLst>
                  <a:ext uri="{FF2B5EF4-FFF2-40B4-BE49-F238E27FC236}">
                    <a16:creationId xmlns:a16="http://schemas.microsoft.com/office/drawing/2014/main" id="{E206F882-1854-B4A6-A7E6-E1B6143CAFDC}"/>
                  </a:ext>
                </a:extLst>
              </p:cNvPr>
              <p:cNvSpPr/>
              <p:nvPr>
                <p:custDataLst>
                  <p:tags r:id="rId12"/>
                </p:custDataLst>
              </p:nvPr>
            </p:nvSpPr>
            <p:spPr bwMode="auto">
              <a:xfrm>
                <a:off x="5239963" y="1494477"/>
                <a:ext cx="1185327" cy="638638"/>
              </a:xfrm>
              <a:custGeom>
                <a:gdLst>
                  <a:gd name="T0" fmla="*/ 0 w 709"/>
                  <a:gd name="T1" fmla="*/ 322 h 382"/>
                  <a:gd name="T2" fmla="*/ 492 w 709"/>
                  <a:gd name="T3" fmla="*/ 322 h 382"/>
                  <a:gd name="T4" fmla="*/ 525 w 709"/>
                  <a:gd name="T5" fmla="*/ 349 h 382"/>
                  <a:gd name="T6" fmla="*/ 622 w 709"/>
                  <a:gd name="T7" fmla="*/ 349 h 382"/>
                  <a:gd name="T8" fmla="*/ 650 w 709"/>
                  <a:gd name="T9" fmla="*/ 370 h 382"/>
                  <a:gd name="T10" fmla="*/ 679 w 709"/>
                  <a:gd name="T11" fmla="*/ 382 h 382"/>
                  <a:gd name="T12" fmla="*/ 679 w 709"/>
                  <a:gd name="T13" fmla="*/ 382 h 382"/>
                  <a:gd name="T14" fmla="*/ 709 w 709"/>
                  <a:gd name="T15" fmla="*/ 351 h 382"/>
                  <a:gd name="T16" fmla="*/ 709 w 709"/>
                  <a:gd name="T17" fmla="*/ 287 h 382"/>
                  <a:gd name="T18" fmla="*/ 707 w 709"/>
                  <a:gd name="T19" fmla="*/ 287 h 382"/>
                  <a:gd name="T20" fmla="*/ 707 w 709"/>
                  <a:gd name="T21" fmla="*/ 285 h 382"/>
                  <a:gd name="T22" fmla="*/ 707 w 709"/>
                  <a:gd name="T23" fmla="*/ 124 h 382"/>
                  <a:gd name="T24" fmla="*/ 679 w 709"/>
                  <a:gd name="T25" fmla="*/ 90 h 382"/>
                  <a:gd name="T26" fmla="*/ 679 w 709"/>
                  <a:gd name="T27" fmla="*/ 0 h 382"/>
                  <a:gd name="T28" fmla="*/ 2 w 709"/>
                  <a:gd name="T29" fmla="*/ 0 h 382"/>
                  <a:gd name="T30" fmla="*/ 2 w 709"/>
                  <a:gd name="T31" fmla="*/ 116 h 382"/>
                  <a:gd name="T32" fmla="*/ 2 w 709"/>
                  <a:gd name="T33" fmla="*/ 119 h 382"/>
                  <a:gd name="T34" fmla="*/ 0 w 709"/>
                  <a:gd name="T35" fmla="*/ 119 h 382"/>
                  <a:gd name="T36" fmla="*/ 0 w 709"/>
                  <a:gd name="T37" fmla="*/ 320 h 382"/>
                  <a:gd name="T38" fmla="*/ 0 w 709"/>
                  <a:gd name="T39" fmla="*/ 322 h 382"/>
                  <a:gd name="T40" fmla="*/ 0 w 709"/>
                  <a:gd name="T41" fmla="*/ 322 h 382"/>
                  <a:gd name="T42" fmla="*/ 0 w 709"/>
                  <a:gd name="T43" fmla="*/ 322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9" h="382">
                    <a:moveTo>
                      <a:pt x="0" y="322"/>
                    </a:moveTo>
                    <a:lnTo>
                      <a:pt x="492" y="322"/>
                    </a:lnTo>
                    <a:lnTo>
                      <a:pt x="525" y="349"/>
                    </a:lnTo>
                    <a:lnTo>
                      <a:pt x="622" y="349"/>
                    </a:lnTo>
                    <a:lnTo>
                      <a:pt x="650" y="370"/>
                    </a:lnTo>
                    <a:lnTo>
                      <a:pt x="679" y="382"/>
                    </a:lnTo>
                    <a:lnTo>
                      <a:pt x="679" y="382"/>
                    </a:lnTo>
                    <a:lnTo>
                      <a:pt x="709" y="351"/>
                    </a:lnTo>
                    <a:lnTo>
                      <a:pt x="709" y="287"/>
                    </a:lnTo>
                    <a:lnTo>
                      <a:pt x="707" y="287"/>
                    </a:lnTo>
                    <a:lnTo>
                      <a:pt x="707" y="285"/>
                    </a:lnTo>
                    <a:lnTo>
                      <a:pt x="707" y="124"/>
                    </a:lnTo>
                    <a:lnTo>
                      <a:pt x="679" y="90"/>
                    </a:lnTo>
                    <a:lnTo>
                      <a:pt x="679" y="0"/>
                    </a:lnTo>
                    <a:lnTo>
                      <a:pt x="2" y="0"/>
                    </a:lnTo>
                    <a:lnTo>
                      <a:pt x="2" y="116"/>
                    </a:lnTo>
                    <a:lnTo>
                      <a:pt x="2" y="119"/>
                    </a:lnTo>
                    <a:lnTo>
                      <a:pt x="0" y="119"/>
                    </a:lnTo>
                    <a:lnTo>
                      <a:pt x="0" y="320"/>
                    </a:lnTo>
                    <a:lnTo>
                      <a:pt x="0" y="322"/>
                    </a:lnTo>
                    <a:lnTo>
                      <a:pt x="0" y="322"/>
                    </a:lnTo>
                    <a:lnTo>
                      <a:pt x="0" y="322"/>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3" name="South Carolina">
                <a:extLst>
                  <a:ext uri="{FF2B5EF4-FFF2-40B4-BE49-F238E27FC236}">
                    <a16:creationId xmlns:a16="http://schemas.microsoft.com/office/drawing/2014/main" id="{4E50ABEC-D0B2-5064-55CA-8743545CDB69}"/>
                  </a:ext>
                </a:extLst>
              </p:cNvPr>
              <p:cNvSpPr/>
              <p:nvPr>
                <p:custDataLst>
                  <p:tags r:id="rId13"/>
                </p:custDataLst>
              </p:nvPr>
            </p:nvSpPr>
            <p:spPr bwMode="auto">
              <a:xfrm>
                <a:off x="8438171" y="3605996"/>
                <a:ext cx="790775" cy="653685"/>
              </a:xfrm>
              <a:custGeom>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4" name="Rhode Island">
                <a:extLst>
                  <a:ext uri="{FF2B5EF4-FFF2-40B4-BE49-F238E27FC236}">
                    <a16:creationId xmlns:a16="http://schemas.microsoft.com/office/drawing/2014/main" id="{6DB5FAF7-8373-4461-C4B2-CD8837006314}"/>
                  </a:ext>
                </a:extLst>
              </p:cNvPr>
              <p:cNvSpPr/>
              <p:nvPr>
                <p:custDataLst>
                  <p:tags r:id="rId14"/>
                </p:custDataLst>
              </p:nvPr>
            </p:nvSpPr>
            <p:spPr bwMode="auto">
              <a:xfrm>
                <a:off x="10210310" y="2413982"/>
                <a:ext cx="95294" cy="133746"/>
              </a:xfrm>
              <a:custGeom>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5" name="Pennsylvania">
                <a:extLst>
                  <a:ext uri="{FF2B5EF4-FFF2-40B4-BE49-F238E27FC236}">
                    <a16:creationId xmlns:a16="http://schemas.microsoft.com/office/drawing/2014/main" id="{6F15D7A7-CBDD-5220-D582-AD9DC87D199A}"/>
                  </a:ext>
                </a:extLst>
              </p:cNvPr>
              <p:cNvSpPr/>
              <p:nvPr>
                <p:custDataLst>
                  <p:tags r:id="rId15"/>
                </p:custDataLst>
              </p:nvPr>
            </p:nvSpPr>
            <p:spPr bwMode="auto">
              <a:xfrm>
                <a:off x="8849441" y="2370515"/>
                <a:ext cx="886069" cy="526626"/>
              </a:xfrm>
              <a:custGeom>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6" name="Oregon">
                <a:extLst>
                  <a:ext uri="{FF2B5EF4-FFF2-40B4-BE49-F238E27FC236}">
                    <a16:creationId xmlns:a16="http://schemas.microsoft.com/office/drawing/2014/main" id="{E903EC59-35C1-1D9D-C23E-313E2F48F099}"/>
                  </a:ext>
                </a:extLst>
              </p:cNvPr>
              <p:cNvSpPr/>
              <p:nvPr>
                <p:custDataLst>
                  <p:tags r:id="rId16"/>
                </p:custDataLst>
              </p:nvPr>
            </p:nvSpPr>
            <p:spPr bwMode="auto">
              <a:xfrm>
                <a:off x="2130361" y="1412557"/>
                <a:ext cx="1203717" cy="810837"/>
              </a:xfrm>
              <a:custGeom>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7" name="Oklahoma">
                <a:extLst>
                  <a:ext uri="{FF2B5EF4-FFF2-40B4-BE49-F238E27FC236}">
                    <a16:creationId xmlns:a16="http://schemas.microsoft.com/office/drawing/2014/main" id="{15E80A77-AA17-7796-FE95-6CC87651A581}"/>
                  </a:ext>
                </a:extLst>
              </p:cNvPr>
              <p:cNvSpPr/>
              <p:nvPr>
                <p:custDataLst>
                  <p:tags r:id="rId17"/>
                </p:custDataLst>
              </p:nvPr>
            </p:nvSpPr>
            <p:spPr bwMode="auto">
              <a:xfrm>
                <a:off x="5405474" y="3189710"/>
                <a:ext cx="1332448" cy="708855"/>
              </a:xfrm>
              <a:custGeom>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8" name="Ohio">
                <a:extLst>
                  <a:ext uri="{FF2B5EF4-FFF2-40B4-BE49-F238E27FC236}">
                    <a16:creationId xmlns:a16="http://schemas.microsoft.com/office/drawing/2014/main" id="{FFD37086-5066-73E7-71EF-4FDF8243288C}"/>
                  </a:ext>
                </a:extLst>
              </p:cNvPr>
              <p:cNvSpPr/>
              <p:nvPr>
                <p:custDataLst>
                  <p:tags r:id="rId18"/>
                </p:custDataLst>
              </p:nvPr>
            </p:nvSpPr>
            <p:spPr bwMode="auto">
              <a:xfrm>
                <a:off x="8185725" y="2408967"/>
                <a:ext cx="663716" cy="665388"/>
              </a:xfrm>
              <a:custGeom>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9" name="North Dakota">
                <a:extLst>
                  <a:ext uri="{FF2B5EF4-FFF2-40B4-BE49-F238E27FC236}">
                    <a16:creationId xmlns:a16="http://schemas.microsoft.com/office/drawing/2014/main" id="{058A49AE-E474-2D6C-2249-E3BB55BC5AC5}"/>
                  </a:ext>
                </a:extLst>
              </p:cNvPr>
              <p:cNvSpPr/>
              <p:nvPr>
                <p:custDataLst>
                  <p:tags r:id="rId19"/>
                </p:custDataLst>
              </p:nvPr>
            </p:nvSpPr>
            <p:spPr bwMode="auto">
              <a:xfrm>
                <a:off x="5239963" y="885931"/>
                <a:ext cx="1135172" cy="608546"/>
              </a:xfrm>
              <a:custGeom>
                <a:gdLst>
                  <a:gd name="T0" fmla="*/ 0 w 679"/>
                  <a:gd name="T1" fmla="*/ 364 h 364"/>
                  <a:gd name="T2" fmla="*/ 2 w 679"/>
                  <a:gd name="T3" fmla="*/ 364 h 364"/>
                  <a:gd name="T4" fmla="*/ 679 w 679"/>
                  <a:gd name="T5" fmla="*/ 364 h 364"/>
                  <a:gd name="T6" fmla="*/ 679 w 679"/>
                  <a:gd name="T7" fmla="*/ 362 h 364"/>
                  <a:gd name="T8" fmla="*/ 679 w 679"/>
                  <a:gd name="T9" fmla="*/ 362 h 364"/>
                  <a:gd name="T10" fmla="*/ 674 w 679"/>
                  <a:gd name="T11" fmla="*/ 319 h 364"/>
                  <a:gd name="T12" fmla="*/ 674 w 679"/>
                  <a:gd name="T13" fmla="*/ 291 h 364"/>
                  <a:gd name="T14" fmla="*/ 645 w 679"/>
                  <a:gd name="T15" fmla="*/ 241 h 364"/>
                  <a:gd name="T16" fmla="*/ 645 w 679"/>
                  <a:gd name="T17" fmla="*/ 163 h 364"/>
                  <a:gd name="T18" fmla="*/ 622 w 679"/>
                  <a:gd name="T19" fmla="*/ 118 h 364"/>
                  <a:gd name="T20" fmla="*/ 622 w 679"/>
                  <a:gd name="T21" fmla="*/ 0 h 364"/>
                  <a:gd name="T22" fmla="*/ 0 w 679"/>
                  <a:gd name="T23" fmla="*/ 0 h 364"/>
                  <a:gd name="T24" fmla="*/ 0 w 679"/>
                  <a:gd name="T25" fmla="*/ 364 h 364"/>
                  <a:gd name="T26" fmla="*/ 0 w 679"/>
                  <a:gd name="T27" fmla="*/ 364 h 364"/>
                  <a:gd name="T28" fmla="*/ 0 w 679"/>
                  <a:gd name="T29" fmla="*/ 364 h 364"/>
                  <a:gd name="T30" fmla="*/ 0 w 679"/>
                  <a:gd name="T31" fmla="*/ 364 h 3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9" h="364">
                    <a:moveTo>
                      <a:pt x="0" y="364"/>
                    </a:moveTo>
                    <a:lnTo>
                      <a:pt x="2" y="364"/>
                    </a:lnTo>
                    <a:lnTo>
                      <a:pt x="679" y="364"/>
                    </a:lnTo>
                    <a:lnTo>
                      <a:pt x="679" y="362"/>
                    </a:lnTo>
                    <a:lnTo>
                      <a:pt x="679" y="362"/>
                    </a:lnTo>
                    <a:lnTo>
                      <a:pt x="674" y="319"/>
                    </a:lnTo>
                    <a:lnTo>
                      <a:pt x="674" y="291"/>
                    </a:lnTo>
                    <a:lnTo>
                      <a:pt x="645" y="241"/>
                    </a:lnTo>
                    <a:lnTo>
                      <a:pt x="645" y="163"/>
                    </a:lnTo>
                    <a:lnTo>
                      <a:pt x="622" y="118"/>
                    </a:lnTo>
                    <a:lnTo>
                      <a:pt x="622" y="0"/>
                    </a:lnTo>
                    <a:lnTo>
                      <a:pt x="0" y="0"/>
                    </a:lnTo>
                    <a:lnTo>
                      <a:pt x="0" y="364"/>
                    </a:lnTo>
                    <a:lnTo>
                      <a:pt x="0" y="364"/>
                    </a:lnTo>
                    <a:lnTo>
                      <a:pt x="0" y="364"/>
                    </a:lnTo>
                    <a:lnTo>
                      <a:pt x="0" y="36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0" name="North Carolina">
                <a:extLst>
                  <a:ext uri="{FF2B5EF4-FFF2-40B4-BE49-F238E27FC236}">
                    <a16:creationId xmlns:a16="http://schemas.microsoft.com/office/drawing/2014/main" id="{BC284087-EDAC-112A-DBC2-AD947CB15E4C}"/>
                  </a:ext>
                </a:extLst>
              </p:cNvPr>
              <p:cNvSpPr/>
              <p:nvPr>
                <p:custDataLst>
                  <p:tags r:id="rId20"/>
                </p:custDataLst>
              </p:nvPr>
            </p:nvSpPr>
            <p:spPr bwMode="auto">
              <a:xfrm>
                <a:off x="8220833" y="3328472"/>
                <a:ext cx="1395977" cy="648669"/>
              </a:xfrm>
              <a:custGeom>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1" name="New York">
                <a:extLst>
                  <a:ext uri="{FF2B5EF4-FFF2-40B4-BE49-F238E27FC236}">
                    <a16:creationId xmlns:a16="http://schemas.microsoft.com/office/drawing/2014/main" id="{72D13C39-7D0A-0C6A-F21A-FF5AE740BB2A}"/>
                  </a:ext>
                </a:extLst>
              </p:cNvPr>
              <p:cNvSpPr>
                <a:spLocks noEditPoints="1"/>
              </p:cNvSpPr>
              <p:nvPr>
                <p:custDataLst>
                  <p:tags r:id="rId21"/>
                </p:custDataLst>
              </p:nvPr>
            </p:nvSpPr>
            <p:spPr bwMode="auto">
              <a:xfrm>
                <a:off x="8948079" y="1783703"/>
                <a:ext cx="1203717" cy="896100"/>
              </a:xfrm>
              <a:custGeom>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1" y="208"/>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4" y="212"/>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4" y="209"/>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1" y="212"/>
                      <a:pt x="261" y="212"/>
                      <a:pt x="261" y="212"/>
                    </a:cubicBezTo>
                    <a:cubicBezTo>
                      <a:pt x="260" y="212"/>
                      <a:pt x="260" y="212"/>
                      <a:pt x="260" y="212"/>
                    </a:cubicBezTo>
                    <a:cubicBezTo>
                      <a:pt x="259"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1" y="214"/>
                      <a:pt x="291" y="214"/>
                      <a:pt x="291" y="214"/>
                    </a:cubicBezTo>
                    <a:cubicBezTo>
                      <a:pt x="292"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2" name="New Mexico">
                <a:extLst>
                  <a:ext uri="{FF2B5EF4-FFF2-40B4-BE49-F238E27FC236}">
                    <a16:creationId xmlns:a16="http://schemas.microsoft.com/office/drawing/2014/main" id="{C2986E54-3789-23D9-023C-669643D14E9B}"/>
                  </a:ext>
                </a:extLst>
              </p:cNvPr>
              <p:cNvSpPr/>
              <p:nvPr>
                <p:custDataLst>
                  <p:tags r:id="rId22"/>
                </p:custDataLst>
              </p:nvPr>
            </p:nvSpPr>
            <p:spPr bwMode="auto">
              <a:xfrm>
                <a:off x="4504358" y="3189710"/>
                <a:ext cx="901116" cy="1252199"/>
              </a:xfrm>
              <a:custGeom>
                <a:gdLst>
                  <a:gd name="T0" fmla="*/ 217 w 539"/>
                  <a:gd name="T1" fmla="*/ 701 h 749"/>
                  <a:gd name="T2" fmla="*/ 220 w 539"/>
                  <a:gd name="T3" fmla="*/ 701 h 749"/>
                  <a:gd name="T4" fmla="*/ 539 w 539"/>
                  <a:gd name="T5" fmla="*/ 701 h 749"/>
                  <a:gd name="T6" fmla="*/ 539 w 539"/>
                  <a:gd name="T7" fmla="*/ 95 h 749"/>
                  <a:gd name="T8" fmla="*/ 539 w 539"/>
                  <a:gd name="T9" fmla="*/ 95 h 749"/>
                  <a:gd name="T10" fmla="*/ 539 w 539"/>
                  <a:gd name="T11" fmla="*/ 0 h 749"/>
                  <a:gd name="T12" fmla="*/ 2 w 539"/>
                  <a:gd name="T13" fmla="*/ 0 h 749"/>
                  <a:gd name="T14" fmla="*/ 0 w 539"/>
                  <a:gd name="T15" fmla="*/ 0 h 749"/>
                  <a:gd name="T16" fmla="*/ 0 w 539"/>
                  <a:gd name="T17" fmla="*/ 749 h 749"/>
                  <a:gd name="T18" fmla="*/ 56 w 539"/>
                  <a:gd name="T19" fmla="*/ 749 h 749"/>
                  <a:gd name="T20" fmla="*/ 56 w 539"/>
                  <a:gd name="T21" fmla="*/ 704 h 749"/>
                  <a:gd name="T22" fmla="*/ 208 w 539"/>
                  <a:gd name="T23" fmla="*/ 704 h 749"/>
                  <a:gd name="T24" fmla="*/ 208 w 539"/>
                  <a:gd name="T25" fmla="*/ 701 h 749"/>
                  <a:gd name="T26" fmla="*/ 217 w 539"/>
                  <a:gd name="T27" fmla="*/ 701 h 749"/>
                  <a:gd name="T28" fmla="*/ 217 w 539"/>
                  <a:gd name="T29" fmla="*/ 701 h 749"/>
                  <a:gd name="T30" fmla="*/ 217 w 539"/>
                  <a:gd name="T31" fmla="*/ 701 h 7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9" h="749">
                    <a:moveTo>
                      <a:pt x="217" y="701"/>
                    </a:moveTo>
                    <a:lnTo>
                      <a:pt x="220" y="701"/>
                    </a:lnTo>
                    <a:lnTo>
                      <a:pt x="539" y="701"/>
                    </a:lnTo>
                    <a:lnTo>
                      <a:pt x="539" y="95"/>
                    </a:lnTo>
                    <a:lnTo>
                      <a:pt x="539" y="95"/>
                    </a:lnTo>
                    <a:lnTo>
                      <a:pt x="539" y="0"/>
                    </a:lnTo>
                    <a:lnTo>
                      <a:pt x="2" y="0"/>
                    </a:lnTo>
                    <a:lnTo>
                      <a:pt x="0" y="0"/>
                    </a:lnTo>
                    <a:lnTo>
                      <a:pt x="0" y="749"/>
                    </a:lnTo>
                    <a:lnTo>
                      <a:pt x="56" y="749"/>
                    </a:lnTo>
                    <a:lnTo>
                      <a:pt x="56" y="704"/>
                    </a:lnTo>
                    <a:lnTo>
                      <a:pt x="208" y="704"/>
                    </a:lnTo>
                    <a:lnTo>
                      <a:pt x="208" y="701"/>
                    </a:lnTo>
                    <a:lnTo>
                      <a:pt x="217" y="701"/>
                    </a:lnTo>
                    <a:lnTo>
                      <a:pt x="217" y="701"/>
                    </a:lnTo>
                    <a:lnTo>
                      <a:pt x="217" y="70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3" name="New Jersey">
                <a:extLst>
                  <a:ext uri="{FF2B5EF4-FFF2-40B4-BE49-F238E27FC236}">
                    <a16:creationId xmlns:a16="http://schemas.microsoft.com/office/drawing/2014/main" id="{B0B41C19-7306-F377-BB3D-10792EEEAE00}"/>
                  </a:ext>
                </a:extLst>
              </p:cNvPr>
              <p:cNvSpPr/>
              <p:nvPr>
                <p:custDataLst>
                  <p:tags r:id="rId23"/>
                </p:custDataLst>
              </p:nvPr>
            </p:nvSpPr>
            <p:spPr bwMode="auto">
              <a:xfrm>
                <a:off x="9623941" y="2547728"/>
                <a:ext cx="258691" cy="471790"/>
              </a:xfrm>
              <a:custGeom>
                <a:gdLst>
                  <a:gd name="connsiteX0" fmla="*/ 111667 w 258691"/>
                  <a:gd name="connsiteY0" fmla="*/ 0 h 471790"/>
                  <a:gd name="connsiteX1" fmla="*/ 127561 w 258691"/>
                  <a:gd name="connsiteY1" fmla="*/ 0 h 471790"/>
                  <a:gd name="connsiteX2" fmla="*/ 171271 w 258691"/>
                  <a:gd name="connsiteY2" fmla="*/ 35682 h 471790"/>
                  <a:gd name="connsiteX3" fmla="*/ 211008 w 258691"/>
                  <a:gd name="connsiteY3" fmla="*/ 71363 h 471790"/>
                  <a:gd name="connsiteX4" fmla="*/ 234849 w 258691"/>
                  <a:gd name="connsiteY4" fmla="*/ 71363 h 471790"/>
                  <a:gd name="connsiteX5" fmla="*/ 258691 w 258691"/>
                  <a:gd name="connsiteY5" fmla="*/ 103080 h 471790"/>
                  <a:gd name="connsiteX6" fmla="*/ 222928 w 258691"/>
                  <a:gd name="connsiteY6" fmla="*/ 162550 h 471790"/>
                  <a:gd name="connsiteX7" fmla="*/ 222928 w 258691"/>
                  <a:gd name="connsiteY7" fmla="*/ 178408 h 471790"/>
                  <a:gd name="connsiteX8" fmla="*/ 238823 w 258691"/>
                  <a:gd name="connsiteY8" fmla="*/ 194267 h 471790"/>
                  <a:gd name="connsiteX9" fmla="*/ 254717 w 258691"/>
                  <a:gd name="connsiteY9" fmla="*/ 210125 h 471790"/>
                  <a:gd name="connsiteX10" fmla="*/ 254717 w 258691"/>
                  <a:gd name="connsiteY10" fmla="*/ 225984 h 471790"/>
                  <a:gd name="connsiteX11" fmla="*/ 254717 w 258691"/>
                  <a:gd name="connsiteY11" fmla="*/ 269594 h 471790"/>
                  <a:gd name="connsiteX12" fmla="*/ 238823 w 258691"/>
                  <a:gd name="connsiteY12" fmla="*/ 269594 h 471790"/>
                  <a:gd name="connsiteX13" fmla="*/ 222928 w 258691"/>
                  <a:gd name="connsiteY13" fmla="*/ 285453 h 471790"/>
                  <a:gd name="connsiteX14" fmla="*/ 222928 w 258691"/>
                  <a:gd name="connsiteY14" fmla="*/ 333028 h 471790"/>
                  <a:gd name="connsiteX15" fmla="*/ 207034 w 258691"/>
                  <a:gd name="connsiteY15" fmla="*/ 348887 h 471790"/>
                  <a:gd name="connsiteX16" fmla="*/ 191139 w 258691"/>
                  <a:gd name="connsiteY16" fmla="*/ 348887 h 471790"/>
                  <a:gd name="connsiteX17" fmla="*/ 191139 w 258691"/>
                  <a:gd name="connsiteY17" fmla="*/ 364745 h 471790"/>
                  <a:gd name="connsiteX18" fmla="*/ 115641 w 258691"/>
                  <a:gd name="connsiteY18" fmla="*/ 471790 h 471790"/>
                  <a:gd name="connsiteX19" fmla="*/ 115641 w 258691"/>
                  <a:gd name="connsiteY19" fmla="*/ 455932 h 471790"/>
                  <a:gd name="connsiteX20" fmla="*/ 115641 w 258691"/>
                  <a:gd name="connsiteY20" fmla="*/ 424215 h 471790"/>
                  <a:gd name="connsiteX21" fmla="*/ 83852 w 258691"/>
                  <a:gd name="connsiteY21" fmla="*/ 424215 h 471790"/>
                  <a:gd name="connsiteX22" fmla="*/ 67957 w 258691"/>
                  <a:gd name="connsiteY22" fmla="*/ 408356 h 471790"/>
                  <a:gd name="connsiteX23" fmla="*/ 52063 w 258691"/>
                  <a:gd name="connsiteY23" fmla="*/ 392498 h 471790"/>
                  <a:gd name="connsiteX24" fmla="*/ 31946 w 258691"/>
                  <a:gd name="connsiteY24" fmla="*/ 374099 h 471790"/>
                  <a:gd name="connsiteX25" fmla="*/ 7543 w 258691"/>
                  <a:gd name="connsiteY25" fmla="*/ 351780 h 471790"/>
                  <a:gd name="connsiteX26" fmla="*/ 0 w 258691"/>
                  <a:gd name="connsiteY26" fmla="*/ 341160 h 471790"/>
                  <a:gd name="connsiteX27" fmla="*/ 8353 w 258691"/>
                  <a:gd name="connsiteY27" fmla="*/ 336993 h 471790"/>
                  <a:gd name="connsiteX28" fmla="*/ 60010 w 258691"/>
                  <a:gd name="connsiteY28" fmla="*/ 289418 h 471790"/>
                  <a:gd name="connsiteX29" fmla="*/ 60010 w 258691"/>
                  <a:gd name="connsiteY29" fmla="*/ 269594 h 471790"/>
                  <a:gd name="connsiteX30" fmla="*/ 75904 w 258691"/>
                  <a:gd name="connsiteY30" fmla="*/ 245807 h 471790"/>
                  <a:gd name="connsiteX31" fmla="*/ 75904 w 258691"/>
                  <a:gd name="connsiteY31" fmla="*/ 186337 h 471790"/>
                  <a:gd name="connsiteX32" fmla="*/ 48089 w 258691"/>
                  <a:gd name="connsiteY32" fmla="*/ 134797 h 471790"/>
                  <a:gd name="connsiteX33" fmla="*/ 36168 w 258691"/>
                  <a:gd name="connsiteY33" fmla="*/ 138762 h 471790"/>
                  <a:gd name="connsiteX34" fmla="*/ 40142 w 258691"/>
                  <a:gd name="connsiteY34" fmla="*/ 130833 h 471790"/>
                  <a:gd name="connsiteX35" fmla="*/ 44115 w 258691"/>
                  <a:gd name="connsiteY35" fmla="*/ 118939 h 471790"/>
                  <a:gd name="connsiteX36" fmla="*/ 52063 w 258691"/>
                  <a:gd name="connsiteY36" fmla="*/ 95151 h 471790"/>
                  <a:gd name="connsiteX37" fmla="*/ 75904 w 258691"/>
                  <a:gd name="connsiteY37" fmla="*/ 59469 h 471790"/>
                  <a:gd name="connsiteX38" fmla="*/ 75904 w 258691"/>
                  <a:gd name="connsiteY38" fmla="*/ 15859 h 471790"/>
                  <a:gd name="connsiteX39" fmla="*/ 111667 w 258691"/>
                  <a:gd name="connsiteY39" fmla="*/ 3965 h 471790"/>
                  <a:gd name="connsiteX40" fmla="*/ 107693 w 258691"/>
                  <a:gd name="connsiteY40" fmla="*/ 3965 h 471790"/>
                  <a:gd name="connsiteX41" fmla="*/ 111667 w 258691"/>
                  <a:gd name="connsiteY41" fmla="*/ 0 h 4717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691" h="471790">
                    <a:moveTo>
                      <a:pt x="111667" y="0"/>
                    </a:moveTo>
                    <a:cubicBezTo>
                      <a:pt x="111667" y="0"/>
                      <a:pt x="111667" y="0"/>
                      <a:pt x="127561" y="0"/>
                    </a:cubicBezTo>
                    <a:cubicBezTo>
                      <a:pt x="127561" y="0"/>
                      <a:pt x="127561" y="0"/>
                      <a:pt x="171271" y="35682"/>
                    </a:cubicBezTo>
                    <a:cubicBezTo>
                      <a:pt x="171271" y="35682"/>
                      <a:pt x="171271" y="35682"/>
                      <a:pt x="211008" y="71363"/>
                    </a:cubicBezTo>
                    <a:lnTo>
                      <a:pt x="234849" y="71363"/>
                    </a:lnTo>
                    <a:cubicBezTo>
                      <a:pt x="234849" y="71363"/>
                      <a:pt x="234849" y="71363"/>
                      <a:pt x="258691" y="103080"/>
                    </a:cubicBezTo>
                    <a:cubicBezTo>
                      <a:pt x="258691" y="103080"/>
                      <a:pt x="258691" y="103080"/>
                      <a:pt x="222928" y="162550"/>
                    </a:cubicBezTo>
                    <a:cubicBezTo>
                      <a:pt x="222928" y="162550"/>
                      <a:pt x="222928" y="162550"/>
                      <a:pt x="222928" y="178408"/>
                    </a:cubicBezTo>
                    <a:cubicBezTo>
                      <a:pt x="222928" y="178408"/>
                      <a:pt x="222928" y="178408"/>
                      <a:pt x="238823" y="194267"/>
                    </a:cubicBezTo>
                    <a:cubicBezTo>
                      <a:pt x="238823" y="194267"/>
                      <a:pt x="238823" y="194267"/>
                      <a:pt x="254717" y="210125"/>
                    </a:cubicBezTo>
                    <a:cubicBezTo>
                      <a:pt x="254717" y="210125"/>
                      <a:pt x="254717" y="210125"/>
                      <a:pt x="254717" y="225984"/>
                    </a:cubicBezTo>
                    <a:cubicBezTo>
                      <a:pt x="254717" y="225984"/>
                      <a:pt x="254717" y="225984"/>
                      <a:pt x="254717" y="269594"/>
                    </a:cubicBezTo>
                    <a:cubicBezTo>
                      <a:pt x="254717" y="269594"/>
                      <a:pt x="254717" y="269594"/>
                      <a:pt x="238823" y="269594"/>
                    </a:cubicBezTo>
                    <a:cubicBezTo>
                      <a:pt x="238823" y="269594"/>
                      <a:pt x="238823" y="269594"/>
                      <a:pt x="222928" y="285453"/>
                    </a:cubicBezTo>
                    <a:cubicBezTo>
                      <a:pt x="222928" y="285453"/>
                      <a:pt x="222928" y="285453"/>
                      <a:pt x="222928" y="333028"/>
                    </a:cubicBezTo>
                    <a:cubicBezTo>
                      <a:pt x="222928" y="333028"/>
                      <a:pt x="222928" y="333028"/>
                      <a:pt x="207034" y="348887"/>
                    </a:cubicBezTo>
                    <a:cubicBezTo>
                      <a:pt x="207034" y="348887"/>
                      <a:pt x="207034" y="348887"/>
                      <a:pt x="191139" y="348887"/>
                    </a:cubicBezTo>
                    <a:cubicBezTo>
                      <a:pt x="191139" y="348887"/>
                      <a:pt x="191139" y="348887"/>
                      <a:pt x="191139" y="364745"/>
                    </a:cubicBezTo>
                    <a:cubicBezTo>
                      <a:pt x="191139" y="364745"/>
                      <a:pt x="191139" y="364745"/>
                      <a:pt x="115641" y="471790"/>
                    </a:cubicBezTo>
                    <a:cubicBezTo>
                      <a:pt x="115641" y="471790"/>
                      <a:pt x="115641" y="471790"/>
                      <a:pt x="115641" y="455932"/>
                    </a:cubicBezTo>
                    <a:cubicBezTo>
                      <a:pt x="115641" y="455932"/>
                      <a:pt x="115641" y="455932"/>
                      <a:pt x="115641" y="424215"/>
                    </a:cubicBezTo>
                    <a:cubicBezTo>
                      <a:pt x="115641" y="424215"/>
                      <a:pt x="115641" y="424215"/>
                      <a:pt x="83852" y="424215"/>
                    </a:cubicBezTo>
                    <a:cubicBezTo>
                      <a:pt x="83852" y="424215"/>
                      <a:pt x="83852" y="424215"/>
                      <a:pt x="67957" y="408356"/>
                    </a:cubicBezTo>
                    <a:cubicBezTo>
                      <a:pt x="67957" y="408356"/>
                      <a:pt x="67957" y="408356"/>
                      <a:pt x="52063" y="392498"/>
                    </a:cubicBezTo>
                    <a:cubicBezTo>
                      <a:pt x="52063" y="392498"/>
                      <a:pt x="52063" y="392498"/>
                      <a:pt x="31946" y="374099"/>
                    </a:cubicBezTo>
                    <a:lnTo>
                      <a:pt x="7543" y="351780"/>
                    </a:lnTo>
                    <a:lnTo>
                      <a:pt x="0" y="341160"/>
                    </a:lnTo>
                    <a:lnTo>
                      <a:pt x="8353" y="336993"/>
                    </a:lnTo>
                    <a:cubicBezTo>
                      <a:pt x="32194" y="313205"/>
                      <a:pt x="52063" y="293382"/>
                      <a:pt x="60010" y="289418"/>
                    </a:cubicBezTo>
                    <a:cubicBezTo>
                      <a:pt x="60010" y="289418"/>
                      <a:pt x="60010" y="289418"/>
                      <a:pt x="60010" y="269594"/>
                    </a:cubicBezTo>
                    <a:cubicBezTo>
                      <a:pt x="60010" y="269594"/>
                      <a:pt x="60010" y="269594"/>
                      <a:pt x="75904" y="245807"/>
                    </a:cubicBezTo>
                    <a:cubicBezTo>
                      <a:pt x="75904" y="245807"/>
                      <a:pt x="75904" y="245807"/>
                      <a:pt x="75904" y="186337"/>
                    </a:cubicBezTo>
                    <a:cubicBezTo>
                      <a:pt x="75904" y="186337"/>
                      <a:pt x="75904" y="186337"/>
                      <a:pt x="48089" y="134797"/>
                    </a:cubicBezTo>
                    <a:cubicBezTo>
                      <a:pt x="48089" y="134797"/>
                      <a:pt x="48089" y="134797"/>
                      <a:pt x="36168" y="138762"/>
                    </a:cubicBezTo>
                    <a:cubicBezTo>
                      <a:pt x="36168" y="138762"/>
                      <a:pt x="36168" y="138762"/>
                      <a:pt x="40142" y="130833"/>
                    </a:cubicBezTo>
                    <a:cubicBezTo>
                      <a:pt x="40142" y="130833"/>
                      <a:pt x="40142" y="130833"/>
                      <a:pt x="44115" y="118939"/>
                    </a:cubicBezTo>
                    <a:cubicBezTo>
                      <a:pt x="44115" y="118939"/>
                      <a:pt x="44115" y="118939"/>
                      <a:pt x="52063" y="95151"/>
                    </a:cubicBezTo>
                    <a:cubicBezTo>
                      <a:pt x="52063" y="95151"/>
                      <a:pt x="52063" y="95151"/>
                      <a:pt x="75904" y="59469"/>
                    </a:cubicBezTo>
                    <a:cubicBezTo>
                      <a:pt x="75904" y="59469"/>
                      <a:pt x="75904" y="59469"/>
                      <a:pt x="75904" y="15859"/>
                    </a:cubicBezTo>
                    <a:cubicBezTo>
                      <a:pt x="75904" y="15859"/>
                      <a:pt x="75904" y="15859"/>
                      <a:pt x="111667" y="3965"/>
                    </a:cubicBezTo>
                    <a:cubicBezTo>
                      <a:pt x="111667" y="3965"/>
                      <a:pt x="111667" y="3965"/>
                      <a:pt x="107693" y="3965"/>
                    </a:cubicBezTo>
                    <a:cubicBezTo>
                      <a:pt x="107693" y="0"/>
                      <a:pt x="111667" y="0"/>
                      <a:pt x="111667"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p>
            </p:txBody>
          </p:sp>
          <p:sp>
            <p:nvSpPr>
              <p:cNvPr id="24" name="New Hampshire">
                <a:extLst>
                  <a:ext uri="{FF2B5EF4-FFF2-40B4-BE49-F238E27FC236}">
                    <a16:creationId xmlns:a16="http://schemas.microsoft.com/office/drawing/2014/main" id="{62D8CC31-B610-F71C-73E7-6B02B2374F65}"/>
                  </a:ext>
                </a:extLst>
              </p:cNvPr>
              <p:cNvSpPr/>
              <p:nvPr>
                <p:custDataLst>
                  <p:tags r:id="rId24"/>
                </p:custDataLst>
              </p:nvPr>
            </p:nvSpPr>
            <p:spPr bwMode="auto">
              <a:xfrm>
                <a:off x="10103313" y="1705127"/>
                <a:ext cx="312632" cy="538329"/>
              </a:xfrm>
              <a:custGeom>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5" name="Nevada">
                <a:extLst>
                  <a:ext uri="{FF2B5EF4-FFF2-40B4-BE49-F238E27FC236}">
                    <a16:creationId xmlns:a16="http://schemas.microsoft.com/office/drawing/2014/main" id="{7A25264B-4321-6FCA-B982-2E04FD36597E}"/>
                  </a:ext>
                </a:extLst>
              </p:cNvPr>
              <p:cNvSpPr/>
              <p:nvPr>
                <p:custDataLst>
                  <p:tags r:id="rId25"/>
                </p:custDataLst>
              </p:nvPr>
            </p:nvSpPr>
            <p:spPr bwMode="auto">
              <a:xfrm>
                <a:off x="2799093" y="2223394"/>
                <a:ext cx="926193" cy="1414367"/>
              </a:xfrm>
              <a:custGeom>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6" name="Nebraska">
                <a:extLst>
                  <a:ext uri="{FF2B5EF4-FFF2-40B4-BE49-F238E27FC236}">
                    <a16:creationId xmlns:a16="http://schemas.microsoft.com/office/drawing/2014/main" id="{0C29A4B7-1875-A96A-22F4-D94944CA188B}"/>
                  </a:ext>
                </a:extLst>
              </p:cNvPr>
              <p:cNvSpPr/>
              <p:nvPr>
                <p:custDataLst>
                  <p:tags r:id="rId26"/>
                </p:custDataLst>
              </p:nvPr>
            </p:nvSpPr>
            <p:spPr bwMode="auto">
              <a:xfrm>
                <a:off x="5239963" y="2032805"/>
                <a:ext cx="1315729" cy="583468"/>
              </a:xfrm>
              <a:custGeom>
                <a:gdLst>
                  <a:gd name="T0" fmla="*/ 787 w 787"/>
                  <a:gd name="T1" fmla="*/ 323 h 349"/>
                  <a:gd name="T2" fmla="*/ 740 w 787"/>
                  <a:gd name="T3" fmla="*/ 294 h 349"/>
                  <a:gd name="T4" fmla="*/ 740 w 787"/>
                  <a:gd name="T5" fmla="*/ 294 h 349"/>
                  <a:gd name="T6" fmla="*/ 740 w 787"/>
                  <a:gd name="T7" fmla="*/ 294 h 349"/>
                  <a:gd name="T8" fmla="*/ 738 w 787"/>
                  <a:gd name="T9" fmla="*/ 292 h 349"/>
                  <a:gd name="T10" fmla="*/ 740 w 787"/>
                  <a:gd name="T11" fmla="*/ 292 h 349"/>
                  <a:gd name="T12" fmla="*/ 735 w 787"/>
                  <a:gd name="T13" fmla="*/ 249 h 349"/>
                  <a:gd name="T14" fmla="*/ 735 w 787"/>
                  <a:gd name="T15" fmla="*/ 188 h 349"/>
                  <a:gd name="T16" fmla="*/ 707 w 787"/>
                  <a:gd name="T17" fmla="*/ 176 h 349"/>
                  <a:gd name="T18" fmla="*/ 707 w 787"/>
                  <a:gd name="T19" fmla="*/ 105 h 349"/>
                  <a:gd name="T20" fmla="*/ 679 w 787"/>
                  <a:gd name="T21" fmla="*/ 60 h 349"/>
                  <a:gd name="T22" fmla="*/ 650 w 787"/>
                  <a:gd name="T23" fmla="*/ 48 h 349"/>
                  <a:gd name="T24" fmla="*/ 622 w 787"/>
                  <a:gd name="T25" fmla="*/ 27 h 349"/>
                  <a:gd name="T26" fmla="*/ 525 w 787"/>
                  <a:gd name="T27" fmla="*/ 27 h 349"/>
                  <a:gd name="T28" fmla="*/ 492 w 787"/>
                  <a:gd name="T29" fmla="*/ 0 h 349"/>
                  <a:gd name="T30" fmla="*/ 0 w 787"/>
                  <a:gd name="T31" fmla="*/ 0 h 349"/>
                  <a:gd name="T32" fmla="*/ 0 w 787"/>
                  <a:gd name="T33" fmla="*/ 249 h 349"/>
                  <a:gd name="T34" fmla="*/ 196 w 787"/>
                  <a:gd name="T35" fmla="*/ 249 h 349"/>
                  <a:gd name="T36" fmla="*/ 196 w 787"/>
                  <a:gd name="T37" fmla="*/ 349 h 349"/>
                  <a:gd name="T38" fmla="*/ 787 w 787"/>
                  <a:gd name="T39" fmla="*/ 349 h 349"/>
                  <a:gd name="T40" fmla="*/ 787 w 787"/>
                  <a:gd name="T41" fmla="*/ 323 h 349"/>
                  <a:gd name="T42" fmla="*/ 787 w 787"/>
                  <a:gd name="T43" fmla="*/ 323 h 349"/>
                  <a:gd name="T44" fmla="*/ 787 w 787"/>
                  <a:gd name="T45" fmla="*/ 323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7" h="349">
                    <a:moveTo>
                      <a:pt x="787" y="323"/>
                    </a:moveTo>
                    <a:lnTo>
                      <a:pt x="740" y="294"/>
                    </a:lnTo>
                    <a:lnTo>
                      <a:pt x="740" y="294"/>
                    </a:lnTo>
                    <a:lnTo>
                      <a:pt x="740" y="294"/>
                    </a:lnTo>
                    <a:lnTo>
                      <a:pt x="738" y="292"/>
                    </a:lnTo>
                    <a:lnTo>
                      <a:pt x="740" y="292"/>
                    </a:lnTo>
                    <a:lnTo>
                      <a:pt x="735" y="249"/>
                    </a:lnTo>
                    <a:lnTo>
                      <a:pt x="735" y="188"/>
                    </a:lnTo>
                    <a:lnTo>
                      <a:pt x="707" y="176"/>
                    </a:lnTo>
                    <a:lnTo>
                      <a:pt x="707" y="105"/>
                    </a:lnTo>
                    <a:lnTo>
                      <a:pt x="679" y="60"/>
                    </a:lnTo>
                    <a:lnTo>
                      <a:pt x="650" y="48"/>
                    </a:lnTo>
                    <a:lnTo>
                      <a:pt x="622" y="27"/>
                    </a:lnTo>
                    <a:lnTo>
                      <a:pt x="525" y="27"/>
                    </a:lnTo>
                    <a:lnTo>
                      <a:pt x="492" y="0"/>
                    </a:lnTo>
                    <a:lnTo>
                      <a:pt x="0" y="0"/>
                    </a:lnTo>
                    <a:lnTo>
                      <a:pt x="0" y="249"/>
                    </a:lnTo>
                    <a:lnTo>
                      <a:pt x="196" y="249"/>
                    </a:lnTo>
                    <a:lnTo>
                      <a:pt x="196" y="349"/>
                    </a:lnTo>
                    <a:lnTo>
                      <a:pt x="787" y="349"/>
                    </a:lnTo>
                    <a:lnTo>
                      <a:pt x="787" y="323"/>
                    </a:lnTo>
                    <a:lnTo>
                      <a:pt x="787" y="323"/>
                    </a:lnTo>
                    <a:lnTo>
                      <a:pt x="787" y="32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7" name="Montana">
                <a:extLst>
                  <a:ext uri="{FF2B5EF4-FFF2-40B4-BE49-F238E27FC236}">
                    <a16:creationId xmlns:a16="http://schemas.microsoft.com/office/drawing/2014/main" id="{6138DEA7-1453-C145-F0D1-29EB2E3A6CCF}"/>
                  </a:ext>
                </a:extLst>
              </p:cNvPr>
              <p:cNvSpPr/>
              <p:nvPr>
                <p:custDataLst>
                  <p:tags r:id="rId27"/>
                </p:custDataLst>
              </p:nvPr>
            </p:nvSpPr>
            <p:spPr bwMode="auto">
              <a:xfrm>
                <a:off x="3415998" y="885931"/>
                <a:ext cx="1827309" cy="891085"/>
              </a:xfrm>
              <a:custGeom>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8" name="Missouri">
                <a:extLst>
                  <a:ext uri="{FF2B5EF4-FFF2-40B4-BE49-F238E27FC236}">
                    <a16:creationId xmlns:a16="http://schemas.microsoft.com/office/drawing/2014/main" id="{AAB03371-B8D3-3508-B354-5F106F5AF933}"/>
                  </a:ext>
                </a:extLst>
              </p:cNvPr>
              <p:cNvSpPr/>
              <p:nvPr>
                <p:custDataLst>
                  <p:tags r:id="rId28"/>
                </p:custDataLst>
              </p:nvPr>
            </p:nvSpPr>
            <p:spPr bwMode="auto">
              <a:xfrm>
                <a:off x="6477116" y="2524323"/>
                <a:ext cx="1051580" cy="887741"/>
              </a:xfrm>
              <a:custGeom>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9" name="Mississippi">
                <a:extLst>
                  <a:ext uri="{FF2B5EF4-FFF2-40B4-BE49-F238E27FC236}">
                    <a16:creationId xmlns:a16="http://schemas.microsoft.com/office/drawing/2014/main" id="{3E314D9E-55D2-8227-D4C9-A2302881C23E}"/>
                  </a:ext>
                </a:extLst>
              </p:cNvPr>
              <p:cNvSpPr/>
              <p:nvPr>
                <p:custDataLst>
                  <p:tags r:id="rId29"/>
                </p:custDataLst>
              </p:nvPr>
            </p:nvSpPr>
            <p:spPr bwMode="auto">
              <a:xfrm>
                <a:off x="7125786" y="3637760"/>
                <a:ext cx="556719" cy="1004769"/>
              </a:xfrm>
              <a:custGeom>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0" name="Minnesota">
                <a:extLst>
                  <a:ext uri="{FF2B5EF4-FFF2-40B4-BE49-F238E27FC236}">
                    <a16:creationId xmlns:a16="http://schemas.microsoft.com/office/drawing/2014/main" id="{750078E3-45F7-8AB9-3113-2F924DF86F55}"/>
                  </a:ext>
                </a:extLst>
              </p:cNvPr>
              <p:cNvSpPr/>
              <p:nvPr>
                <p:custDataLst>
                  <p:tags r:id="rId30"/>
                </p:custDataLst>
              </p:nvPr>
            </p:nvSpPr>
            <p:spPr bwMode="auto">
              <a:xfrm>
                <a:off x="6279840" y="778934"/>
                <a:ext cx="1173624" cy="1195357"/>
              </a:xfrm>
              <a:custGeom>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1" name="Michigan">
                <a:extLst>
                  <a:ext uri="{FF2B5EF4-FFF2-40B4-BE49-F238E27FC236}">
                    <a16:creationId xmlns:a16="http://schemas.microsoft.com/office/drawing/2014/main" id="{2CAB8A33-DDB1-5034-48DD-81397702E5C2}"/>
                  </a:ext>
                </a:extLst>
              </p:cNvPr>
              <p:cNvSpPr/>
              <p:nvPr>
                <p:custDataLst>
                  <p:tags r:id="rId31"/>
                </p:custDataLst>
              </p:nvPr>
            </p:nvSpPr>
            <p:spPr bwMode="auto">
              <a:xfrm>
                <a:off x="7354825" y="1225311"/>
                <a:ext cx="1225450" cy="1235482"/>
              </a:xfrm>
              <a:custGeom>
                <a:gdLst>
                  <a:gd name="connsiteX0" fmla="*/ 827555 w 1225450"/>
                  <a:gd name="connsiteY0" fmla="*/ 404583 h 1235482"/>
                  <a:gd name="connsiteX1" fmla="*/ 854304 w 1225450"/>
                  <a:gd name="connsiteY1" fmla="*/ 404583 h 1235482"/>
                  <a:gd name="connsiteX2" fmla="*/ 886069 w 1225450"/>
                  <a:gd name="connsiteY2" fmla="*/ 404583 h 1235482"/>
                  <a:gd name="connsiteX3" fmla="*/ 886069 w 1225450"/>
                  <a:gd name="connsiteY3" fmla="*/ 419630 h 1235482"/>
                  <a:gd name="connsiteX4" fmla="*/ 917834 w 1225450"/>
                  <a:gd name="connsiteY4" fmla="*/ 404583 h 1235482"/>
                  <a:gd name="connsiteX5" fmla="*/ 932880 w 1225450"/>
                  <a:gd name="connsiteY5" fmla="*/ 419630 h 1235482"/>
                  <a:gd name="connsiteX6" fmla="*/ 964645 w 1225450"/>
                  <a:gd name="connsiteY6" fmla="*/ 448051 h 1235482"/>
                  <a:gd name="connsiteX7" fmla="*/ 981363 w 1225450"/>
                  <a:gd name="connsiteY7" fmla="*/ 448051 h 1235482"/>
                  <a:gd name="connsiteX8" fmla="*/ 996410 w 1225450"/>
                  <a:gd name="connsiteY8" fmla="*/ 463097 h 1235482"/>
                  <a:gd name="connsiteX9" fmla="*/ 1039877 w 1225450"/>
                  <a:gd name="connsiteY9" fmla="*/ 479815 h 1235482"/>
                  <a:gd name="connsiteX10" fmla="*/ 1056595 w 1225450"/>
                  <a:gd name="connsiteY10" fmla="*/ 494862 h 1235482"/>
                  <a:gd name="connsiteX11" fmla="*/ 1071642 w 1225450"/>
                  <a:gd name="connsiteY11" fmla="*/ 543345 h 1235482"/>
                  <a:gd name="connsiteX12" fmla="*/ 1056595 w 1225450"/>
                  <a:gd name="connsiteY12" fmla="*/ 558391 h 1235482"/>
                  <a:gd name="connsiteX13" fmla="*/ 1056595 w 1225450"/>
                  <a:gd name="connsiteY13" fmla="*/ 575110 h 1235482"/>
                  <a:gd name="connsiteX14" fmla="*/ 1071642 w 1225450"/>
                  <a:gd name="connsiteY14" fmla="*/ 590156 h 1235482"/>
                  <a:gd name="connsiteX15" fmla="*/ 1088360 w 1225450"/>
                  <a:gd name="connsiteY15" fmla="*/ 682107 h 1235482"/>
                  <a:gd name="connsiteX16" fmla="*/ 1071642 w 1225450"/>
                  <a:gd name="connsiteY16" fmla="*/ 697153 h 1235482"/>
                  <a:gd name="connsiteX17" fmla="*/ 1056595 w 1225450"/>
                  <a:gd name="connsiteY17" fmla="*/ 713871 h 1235482"/>
                  <a:gd name="connsiteX18" fmla="*/ 1039877 w 1225450"/>
                  <a:gd name="connsiteY18" fmla="*/ 745636 h 1235482"/>
                  <a:gd name="connsiteX19" fmla="*/ 1008113 w 1225450"/>
                  <a:gd name="connsiteY19" fmla="*/ 772385 h 1235482"/>
                  <a:gd name="connsiteX20" fmla="*/ 981363 w 1225450"/>
                  <a:gd name="connsiteY20" fmla="*/ 820868 h 1235482"/>
                  <a:gd name="connsiteX21" fmla="*/ 996410 w 1225450"/>
                  <a:gd name="connsiteY21" fmla="*/ 835915 h 1235482"/>
                  <a:gd name="connsiteX22" fmla="*/ 1008113 w 1225450"/>
                  <a:gd name="connsiteY22" fmla="*/ 835915 h 1235482"/>
                  <a:gd name="connsiteX23" fmla="*/ 1056595 w 1225450"/>
                  <a:gd name="connsiteY23" fmla="*/ 820868 h 1235482"/>
                  <a:gd name="connsiteX24" fmla="*/ 1071642 w 1225450"/>
                  <a:gd name="connsiteY24" fmla="*/ 772385 h 1235482"/>
                  <a:gd name="connsiteX25" fmla="*/ 1120125 w 1225450"/>
                  <a:gd name="connsiteY25" fmla="*/ 757339 h 1235482"/>
                  <a:gd name="connsiteX26" fmla="*/ 1150218 w 1225450"/>
                  <a:gd name="connsiteY26" fmla="*/ 745636 h 1235482"/>
                  <a:gd name="connsiteX27" fmla="*/ 1195357 w 1225450"/>
                  <a:gd name="connsiteY27" fmla="*/ 835915 h 1235482"/>
                  <a:gd name="connsiteX28" fmla="*/ 1195357 w 1225450"/>
                  <a:gd name="connsiteY28" fmla="*/ 927866 h 1235482"/>
                  <a:gd name="connsiteX29" fmla="*/ 1210404 w 1225450"/>
                  <a:gd name="connsiteY29" fmla="*/ 957959 h 1235482"/>
                  <a:gd name="connsiteX30" fmla="*/ 1210404 w 1225450"/>
                  <a:gd name="connsiteY30" fmla="*/ 974677 h 1235482"/>
                  <a:gd name="connsiteX31" fmla="*/ 1225450 w 1225450"/>
                  <a:gd name="connsiteY31" fmla="*/ 957959 h 1235482"/>
                  <a:gd name="connsiteX32" fmla="*/ 1195357 w 1225450"/>
                  <a:gd name="connsiteY32" fmla="*/ 1053253 h 1235482"/>
                  <a:gd name="connsiteX33" fmla="*/ 1163592 w 1225450"/>
                  <a:gd name="connsiteY33" fmla="*/ 1053253 h 1235482"/>
                  <a:gd name="connsiteX34" fmla="*/ 1150218 w 1225450"/>
                  <a:gd name="connsiteY34" fmla="*/ 1069971 h 1235482"/>
                  <a:gd name="connsiteX35" fmla="*/ 1150218 w 1225450"/>
                  <a:gd name="connsiteY35" fmla="*/ 1081674 h 1235482"/>
                  <a:gd name="connsiteX36" fmla="*/ 1150218 w 1225450"/>
                  <a:gd name="connsiteY36" fmla="*/ 1113439 h 1235482"/>
                  <a:gd name="connsiteX37" fmla="*/ 1135171 w 1225450"/>
                  <a:gd name="connsiteY37" fmla="*/ 1113439 h 1235482"/>
                  <a:gd name="connsiteX38" fmla="*/ 1135171 w 1225450"/>
                  <a:gd name="connsiteY38" fmla="*/ 1128485 h 1235482"/>
                  <a:gd name="connsiteX39" fmla="*/ 1120125 w 1225450"/>
                  <a:gd name="connsiteY39" fmla="*/ 1160250 h 1235482"/>
                  <a:gd name="connsiteX40" fmla="*/ 1120125 w 1225450"/>
                  <a:gd name="connsiteY40" fmla="*/ 1192015 h 1235482"/>
                  <a:gd name="connsiteX41" fmla="*/ 1076657 w 1225450"/>
                  <a:gd name="connsiteY41" fmla="*/ 1235482 h 1235482"/>
                  <a:gd name="connsiteX42" fmla="*/ 834242 w 1225450"/>
                  <a:gd name="connsiteY42" fmla="*/ 1235482 h 1235482"/>
                  <a:gd name="connsiteX43" fmla="*/ 830899 w 1225450"/>
                  <a:gd name="connsiteY43" fmla="*/ 1235482 h 1235482"/>
                  <a:gd name="connsiteX44" fmla="*/ 514923 w 1225450"/>
                  <a:gd name="connsiteY44" fmla="*/ 1235482 h 1235482"/>
                  <a:gd name="connsiteX45" fmla="*/ 561734 w 1225450"/>
                  <a:gd name="connsiteY45" fmla="*/ 1208733 h 1235482"/>
                  <a:gd name="connsiteX46" fmla="*/ 625264 w 1225450"/>
                  <a:gd name="connsiteY46" fmla="*/ 1053253 h 1235482"/>
                  <a:gd name="connsiteX47" fmla="*/ 625264 w 1225450"/>
                  <a:gd name="connsiteY47" fmla="*/ 957959 h 1235482"/>
                  <a:gd name="connsiteX48" fmla="*/ 578453 w 1225450"/>
                  <a:gd name="connsiteY48" fmla="*/ 835915 h 1235482"/>
                  <a:gd name="connsiteX49" fmla="*/ 608546 w 1225450"/>
                  <a:gd name="connsiteY49" fmla="*/ 728918 h 1235482"/>
                  <a:gd name="connsiteX50" fmla="*/ 625264 w 1225450"/>
                  <a:gd name="connsiteY50" fmla="*/ 713871 h 1235482"/>
                  <a:gd name="connsiteX51" fmla="*/ 625264 w 1225450"/>
                  <a:gd name="connsiteY51" fmla="*/ 618577 h 1235482"/>
                  <a:gd name="connsiteX52" fmla="*/ 640310 w 1225450"/>
                  <a:gd name="connsiteY52" fmla="*/ 601859 h 1235482"/>
                  <a:gd name="connsiteX53" fmla="*/ 657029 w 1225450"/>
                  <a:gd name="connsiteY53" fmla="*/ 575110 h 1235482"/>
                  <a:gd name="connsiteX54" fmla="*/ 683778 w 1225450"/>
                  <a:gd name="connsiteY54" fmla="*/ 558391 h 1235482"/>
                  <a:gd name="connsiteX55" fmla="*/ 700496 w 1225450"/>
                  <a:gd name="connsiteY55" fmla="*/ 543345 h 1235482"/>
                  <a:gd name="connsiteX56" fmla="*/ 715543 w 1225450"/>
                  <a:gd name="connsiteY56" fmla="*/ 526627 h 1235482"/>
                  <a:gd name="connsiteX57" fmla="*/ 715543 w 1225450"/>
                  <a:gd name="connsiteY57" fmla="*/ 543345 h 1235482"/>
                  <a:gd name="connsiteX58" fmla="*/ 732261 w 1225450"/>
                  <a:gd name="connsiteY58" fmla="*/ 590156 h 1235482"/>
                  <a:gd name="connsiteX59" fmla="*/ 732261 w 1225450"/>
                  <a:gd name="connsiteY59" fmla="*/ 575110 h 1235482"/>
                  <a:gd name="connsiteX60" fmla="*/ 747307 w 1225450"/>
                  <a:gd name="connsiteY60" fmla="*/ 575110 h 1235482"/>
                  <a:gd name="connsiteX61" fmla="*/ 764026 w 1225450"/>
                  <a:gd name="connsiteY61" fmla="*/ 494862 h 1235482"/>
                  <a:gd name="connsiteX62" fmla="*/ 827555 w 1225450"/>
                  <a:gd name="connsiteY62" fmla="*/ 479815 h 1235482"/>
                  <a:gd name="connsiteX63" fmla="*/ 827555 w 1225450"/>
                  <a:gd name="connsiteY63" fmla="*/ 463097 h 1235482"/>
                  <a:gd name="connsiteX64" fmla="*/ 810837 w 1225450"/>
                  <a:gd name="connsiteY64" fmla="*/ 448051 h 1235482"/>
                  <a:gd name="connsiteX65" fmla="*/ 810837 w 1225450"/>
                  <a:gd name="connsiteY65" fmla="*/ 419630 h 1235482"/>
                  <a:gd name="connsiteX66" fmla="*/ 364054 w 1225450"/>
                  <a:gd name="connsiteY66" fmla="*/ 0 h 1235482"/>
                  <a:gd name="connsiteX67" fmla="*/ 391754 w 1225450"/>
                  <a:gd name="connsiteY67" fmla="*/ 0 h 1235482"/>
                  <a:gd name="connsiteX68" fmla="*/ 391754 w 1225450"/>
                  <a:gd name="connsiteY68" fmla="*/ 15871 h 1235482"/>
                  <a:gd name="connsiteX69" fmla="*/ 364054 w 1225450"/>
                  <a:gd name="connsiteY69" fmla="*/ 31742 h 1235482"/>
                  <a:gd name="connsiteX70" fmla="*/ 316568 w 1225450"/>
                  <a:gd name="connsiteY70" fmla="*/ 95227 h 1235482"/>
                  <a:gd name="connsiteX71" fmla="*/ 300740 w 1225450"/>
                  <a:gd name="connsiteY71" fmla="*/ 111099 h 1235482"/>
                  <a:gd name="connsiteX72" fmla="*/ 284912 w 1225450"/>
                  <a:gd name="connsiteY72" fmla="*/ 123002 h 1235482"/>
                  <a:gd name="connsiteX73" fmla="*/ 284912 w 1225450"/>
                  <a:gd name="connsiteY73" fmla="*/ 170616 h 1235482"/>
                  <a:gd name="connsiteX74" fmla="*/ 316568 w 1225450"/>
                  <a:gd name="connsiteY74" fmla="*/ 138873 h 1235482"/>
                  <a:gd name="connsiteX75" fmla="*/ 332397 w 1225450"/>
                  <a:gd name="connsiteY75" fmla="*/ 154744 h 1235482"/>
                  <a:gd name="connsiteX76" fmla="*/ 364054 w 1225450"/>
                  <a:gd name="connsiteY76" fmla="*/ 138873 h 1235482"/>
                  <a:gd name="connsiteX77" fmla="*/ 423410 w 1225450"/>
                  <a:gd name="connsiteY77" fmla="*/ 170616 h 1235482"/>
                  <a:gd name="connsiteX78" fmla="*/ 470896 w 1225450"/>
                  <a:gd name="connsiteY78" fmla="*/ 234101 h 1235482"/>
                  <a:gd name="connsiteX79" fmla="*/ 486724 w 1225450"/>
                  <a:gd name="connsiteY79" fmla="*/ 234101 h 1235482"/>
                  <a:gd name="connsiteX80" fmla="*/ 561910 w 1225450"/>
                  <a:gd name="connsiteY80" fmla="*/ 234101 h 1235482"/>
                  <a:gd name="connsiteX81" fmla="*/ 577738 w 1225450"/>
                  <a:gd name="connsiteY81" fmla="*/ 234101 h 1235482"/>
                  <a:gd name="connsiteX82" fmla="*/ 593567 w 1225450"/>
                  <a:gd name="connsiteY82" fmla="*/ 218229 h 1235482"/>
                  <a:gd name="connsiteX83" fmla="*/ 641052 w 1225450"/>
                  <a:gd name="connsiteY83" fmla="*/ 186487 h 1235482"/>
                  <a:gd name="connsiteX84" fmla="*/ 763722 w 1225450"/>
                  <a:gd name="connsiteY84" fmla="*/ 186487 h 1235482"/>
                  <a:gd name="connsiteX85" fmla="*/ 779551 w 1225450"/>
                  <a:gd name="connsiteY85" fmla="*/ 170616 h 1235482"/>
                  <a:gd name="connsiteX86" fmla="*/ 811208 w 1225450"/>
                  <a:gd name="connsiteY86" fmla="*/ 170616 h 1235482"/>
                  <a:gd name="connsiteX87" fmla="*/ 811208 w 1225450"/>
                  <a:gd name="connsiteY87" fmla="*/ 186487 h 1235482"/>
                  <a:gd name="connsiteX88" fmla="*/ 811208 w 1225450"/>
                  <a:gd name="connsiteY88" fmla="*/ 218229 h 1235482"/>
                  <a:gd name="connsiteX89" fmla="*/ 854736 w 1225450"/>
                  <a:gd name="connsiteY89" fmla="*/ 234101 h 1235482"/>
                  <a:gd name="connsiteX90" fmla="*/ 918049 w 1225450"/>
                  <a:gd name="connsiteY90" fmla="*/ 234101 h 1235482"/>
                  <a:gd name="connsiteX91" fmla="*/ 933878 w 1225450"/>
                  <a:gd name="connsiteY91" fmla="*/ 234101 h 1235482"/>
                  <a:gd name="connsiteX92" fmla="*/ 933878 w 1225450"/>
                  <a:gd name="connsiteY92" fmla="*/ 249972 h 1235482"/>
                  <a:gd name="connsiteX93" fmla="*/ 933878 w 1225450"/>
                  <a:gd name="connsiteY93" fmla="*/ 265843 h 1235482"/>
                  <a:gd name="connsiteX94" fmla="*/ 933878 w 1225450"/>
                  <a:gd name="connsiteY94" fmla="*/ 293618 h 1235482"/>
                  <a:gd name="connsiteX95" fmla="*/ 949706 w 1225450"/>
                  <a:gd name="connsiteY95" fmla="*/ 309489 h 1235482"/>
                  <a:gd name="connsiteX96" fmla="*/ 965535 w 1225450"/>
                  <a:gd name="connsiteY96" fmla="*/ 325360 h 1235482"/>
                  <a:gd name="connsiteX97" fmla="*/ 981363 w 1225450"/>
                  <a:gd name="connsiteY97" fmla="*/ 325360 h 1235482"/>
                  <a:gd name="connsiteX98" fmla="*/ 981363 w 1225450"/>
                  <a:gd name="connsiteY98" fmla="*/ 341231 h 1235482"/>
                  <a:gd name="connsiteX99" fmla="*/ 918049 w 1225450"/>
                  <a:gd name="connsiteY99" fmla="*/ 357103 h 1235482"/>
                  <a:gd name="connsiteX100" fmla="*/ 902221 w 1225450"/>
                  <a:gd name="connsiteY100" fmla="*/ 341231 h 1235482"/>
                  <a:gd name="connsiteX101" fmla="*/ 886393 w 1225450"/>
                  <a:gd name="connsiteY101" fmla="*/ 325360 h 1235482"/>
                  <a:gd name="connsiteX102" fmla="*/ 886393 w 1225450"/>
                  <a:gd name="connsiteY102" fmla="*/ 341231 h 1235482"/>
                  <a:gd name="connsiteX103" fmla="*/ 870564 w 1225450"/>
                  <a:gd name="connsiteY103" fmla="*/ 357103 h 1235482"/>
                  <a:gd name="connsiteX104" fmla="*/ 854736 w 1225450"/>
                  <a:gd name="connsiteY104" fmla="*/ 357103 h 1235482"/>
                  <a:gd name="connsiteX105" fmla="*/ 842864 w 1225450"/>
                  <a:gd name="connsiteY105" fmla="*/ 341231 h 1235482"/>
                  <a:gd name="connsiteX106" fmla="*/ 811208 w 1225450"/>
                  <a:gd name="connsiteY106" fmla="*/ 325360 h 1235482"/>
                  <a:gd name="connsiteX107" fmla="*/ 763722 w 1225450"/>
                  <a:gd name="connsiteY107" fmla="*/ 325360 h 1235482"/>
                  <a:gd name="connsiteX108" fmla="*/ 732065 w 1225450"/>
                  <a:gd name="connsiteY108" fmla="*/ 325360 h 1235482"/>
                  <a:gd name="connsiteX109" fmla="*/ 716237 w 1225450"/>
                  <a:gd name="connsiteY109" fmla="*/ 341231 h 1235482"/>
                  <a:gd name="connsiteX110" fmla="*/ 641052 w 1225450"/>
                  <a:gd name="connsiteY110" fmla="*/ 372974 h 1235482"/>
                  <a:gd name="connsiteX111" fmla="*/ 577738 w 1225450"/>
                  <a:gd name="connsiteY111" fmla="*/ 420588 h 1235482"/>
                  <a:gd name="connsiteX112" fmla="*/ 561910 w 1225450"/>
                  <a:gd name="connsiteY112" fmla="*/ 420588 h 1235482"/>
                  <a:gd name="connsiteX113" fmla="*/ 577738 w 1225450"/>
                  <a:gd name="connsiteY113" fmla="*/ 372974 h 1235482"/>
                  <a:gd name="connsiteX114" fmla="*/ 546081 w 1225450"/>
                  <a:gd name="connsiteY114" fmla="*/ 388845 h 1235482"/>
                  <a:gd name="connsiteX115" fmla="*/ 530253 w 1225450"/>
                  <a:gd name="connsiteY115" fmla="*/ 388845 h 1235482"/>
                  <a:gd name="connsiteX116" fmla="*/ 518381 w 1225450"/>
                  <a:gd name="connsiteY116" fmla="*/ 388845 h 1235482"/>
                  <a:gd name="connsiteX117" fmla="*/ 407582 w 1225450"/>
                  <a:gd name="connsiteY117" fmla="*/ 559461 h 1235482"/>
                  <a:gd name="connsiteX118" fmla="*/ 391754 w 1225450"/>
                  <a:gd name="connsiteY118" fmla="*/ 591203 h 1235482"/>
                  <a:gd name="connsiteX119" fmla="*/ 387796 w 1225450"/>
                  <a:gd name="connsiteY119" fmla="*/ 595171 h 1235482"/>
                  <a:gd name="connsiteX120" fmla="*/ 387796 w 1225450"/>
                  <a:gd name="connsiteY120" fmla="*/ 591203 h 1235482"/>
                  <a:gd name="connsiteX121" fmla="*/ 383839 w 1225450"/>
                  <a:gd name="connsiteY121" fmla="*/ 567396 h 1235482"/>
                  <a:gd name="connsiteX122" fmla="*/ 379882 w 1225450"/>
                  <a:gd name="connsiteY122" fmla="*/ 535654 h 1235482"/>
                  <a:gd name="connsiteX123" fmla="*/ 379882 w 1225450"/>
                  <a:gd name="connsiteY123" fmla="*/ 484072 h 1235482"/>
                  <a:gd name="connsiteX124" fmla="*/ 379882 w 1225450"/>
                  <a:gd name="connsiteY124" fmla="*/ 480105 h 1235482"/>
                  <a:gd name="connsiteX125" fmla="*/ 383839 w 1225450"/>
                  <a:gd name="connsiteY125" fmla="*/ 476137 h 1235482"/>
                  <a:gd name="connsiteX126" fmla="*/ 375925 w 1225450"/>
                  <a:gd name="connsiteY126" fmla="*/ 468201 h 1235482"/>
                  <a:gd name="connsiteX127" fmla="*/ 368011 w 1225450"/>
                  <a:gd name="connsiteY127" fmla="*/ 448362 h 1235482"/>
                  <a:gd name="connsiteX128" fmla="*/ 360097 w 1225450"/>
                  <a:gd name="connsiteY128" fmla="*/ 440427 h 1235482"/>
                  <a:gd name="connsiteX129" fmla="*/ 316568 w 1225450"/>
                  <a:gd name="connsiteY129" fmla="*/ 392813 h 1235482"/>
                  <a:gd name="connsiteX130" fmla="*/ 328440 w 1225450"/>
                  <a:gd name="connsiteY130" fmla="*/ 372974 h 1235482"/>
                  <a:gd name="connsiteX131" fmla="*/ 312611 w 1225450"/>
                  <a:gd name="connsiteY131" fmla="*/ 365038 h 1235482"/>
                  <a:gd name="connsiteX132" fmla="*/ 189941 w 1225450"/>
                  <a:gd name="connsiteY132" fmla="*/ 365038 h 1235482"/>
                  <a:gd name="connsiteX133" fmla="*/ 189941 w 1225450"/>
                  <a:gd name="connsiteY133" fmla="*/ 321392 h 1235482"/>
                  <a:gd name="connsiteX134" fmla="*/ 174113 w 1225450"/>
                  <a:gd name="connsiteY134" fmla="*/ 305521 h 1235482"/>
                  <a:gd name="connsiteX135" fmla="*/ 162241 w 1225450"/>
                  <a:gd name="connsiteY135" fmla="*/ 301553 h 1235482"/>
                  <a:gd name="connsiteX136" fmla="*/ 158284 w 1225450"/>
                  <a:gd name="connsiteY136" fmla="*/ 301553 h 1235482"/>
                  <a:gd name="connsiteX137" fmla="*/ 158284 w 1225450"/>
                  <a:gd name="connsiteY137" fmla="*/ 297585 h 1235482"/>
                  <a:gd name="connsiteX138" fmla="*/ 150370 w 1225450"/>
                  <a:gd name="connsiteY138" fmla="*/ 297585 h 1235482"/>
                  <a:gd name="connsiteX139" fmla="*/ 126627 w 1225450"/>
                  <a:gd name="connsiteY139" fmla="*/ 293618 h 1235482"/>
                  <a:gd name="connsiteX140" fmla="*/ 91013 w 1225450"/>
                  <a:gd name="connsiteY140" fmla="*/ 297585 h 1235482"/>
                  <a:gd name="connsiteX141" fmla="*/ 67271 w 1225450"/>
                  <a:gd name="connsiteY141" fmla="*/ 293618 h 1235482"/>
                  <a:gd name="connsiteX142" fmla="*/ 35614 w 1225450"/>
                  <a:gd name="connsiteY142" fmla="*/ 277746 h 1235482"/>
                  <a:gd name="connsiteX143" fmla="*/ 23742 w 1225450"/>
                  <a:gd name="connsiteY143" fmla="*/ 277746 h 1235482"/>
                  <a:gd name="connsiteX144" fmla="*/ 0 w 1225450"/>
                  <a:gd name="connsiteY144" fmla="*/ 238068 h 1235482"/>
                  <a:gd name="connsiteX145" fmla="*/ 0 w 1225450"/>
                  <a:gd name="connsiteY145" fmla="*/ 202358 h 1235482"/>
                  <a:gd name="connsiteX146" fmla="*/ 23742 w 1225450"/>
                  <a:gd name="connsiteY146" fmla="*/ 202358 h 1235482"/>
                  <a:gd name="connsiteX147" fmla="*/ 83099 w 1225450"/>
                  <a:gd name="connsiteY147" fmla="*/ 170616 h 1235482"/>
                  <a:gd name="connsiteX148" fmla="*/ 162241 w 1225450"/>
                  <a:gd name="connsiteY148" fmla="*/ 138873 h 1235482"/>
                  <a:gd name="connsiteX149" fmla="*/ 300740 w 1225450"/>
                  <a:gd name="connsiteY149" fmla="*/ 31742 h 1235482"/>
                  <a:gd name="connsiteX150" fmla="*/ 364054 w 1225450"/>
                  <a:gd name="connsiteY150" fmla="*/ 0 h 12354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225450" h="1235482">
                    <a:moveTo>
                      <a:pt x="827555" y="404583"/>
                    </a:moveTo>
                    <a:lnTo>
                      <a:pt x="854304" y="404583"/>
                    </a:lnTo>
                    <a:lnTo>
                      <a:pt x="886069" y="404583"/>
                    </a:lnTo>
                    <a:lnTo>
                      <a:pt x="886069" y="419630"/>
                    </a:lnTo>
                    <a:lnTo>
                      <a:pt x="917834" y="404583"/>
                    </a:lnTo>
                    <a:lnTo>
                      <a:pt x="932880" y="419630"/>
                    </a:lnTo>
                    <a:lnTo>
                      <a:pt x="964645" y="448051"/>
                    </a:lnTo>
                    <a:lnTo>
                      <a:pt x="981363" y="448051"/>
                    </a:lnTo>
                    <a:lnTo>
                      <a:pt x="996410" y="463097"/>
                    </a:lnTo>
                    <a:lnTo>
                      <a:pt x="1039877" y="479815"/>
                    </a:lnTo>
                    <a:lnTo>
                      <a:pt x="1056595" y="494862"/>
                    </a:lnTo>
                    <a:lnTo>
                      <a:pt x="1071642" y="543345"/>
                    </a:lnTo>
                    <a:lnTo>
                      <a:pt x="1056595" y="558391"/>
                    </a:lnTo>
                    <a:lnTo>
                      <a:pt x="1056595" y="575110"/>
                    </a:lnTo>
                    <a:lnTo>
                      <a:pt x="1071642" y="590156"/>
                    </a:lnTo>
                    <a:lnTo>
                      <a:pt x="1088360" y="682107"/>
                    </a:lnTo>
                    <a:lnTo>
                      <a:pt x="1071642" y="697153"/>
                    </a:lnTo>
                    <a:lnTo>
                      <a:pt x="1056595" y="713871"/>
                    </a:lnTo>
                    <a:lnTo>
                      <a:pt x="1039877" y="745636"/>
                    </a:lnTo>
                    <a:lnTo>
                      <a:pt x="1008113" y="772385"/>
                    </a:lnTo>
                    <a:lnTo>
                      <a:pt x="981363" y="820868"/>
                    </a:lnTo>
                    <a:lnTo>
                      <a:pt x="996410" y="835915"/>
                    </a:lnTo>
                    <a:lnTo>
                      <a:pt x="1008113" y="835915"/>
                    </a:lnTo>
                    <a:lnTo>
                      <a:pt x="1056595" y="820868"/>
                    </a:lnTo>
                    <a:lnTo>
                      <a:pt x="1071642" y="772385"/>
                    </a:lnTo>
                    <a:lnTo>
                      <a:pt x="1120125" y="757339"/>
                    </a:lnTo>
                    <a:lnTo>
                      <a:pt x="1150218" y="745636"/>
                    </a:lnTo>
                    <a:lnTo>
                      <a:pt x="1195357" y="835915"/>
                    </a:lnTo>
                    <a:lnTo>
                      <a:pt x="1195357" y="927866"/>
                    </a:lnTo>
                    <a:lnTo>
                      <a:pt x="1210404" y="957959"/>
                    </a:lnTo>
                    <a:lnTo>
                      <a:pt x="1210404" y="974677"/>
                    </a:lnTo>
                    <a:lnTo>
                      <a:pt x="1225450" y="957959"/>
                    </a:lnTo>
                    <a:lnTo>
                      <a:pt x="1195357" y="1053253"/>
                    </a:lnTo>
                    <a:lnTo>
                      <a:pt x="1163592" y="1053253"/>
                    </a:lnTo>
                    <a:lnTo>
                      <a:pt x="1150218" y="1069971"/>
                    </a:lnTo>
                    <a:lnTo>
                      <a:pt x="1150218" y="1081674"/>
                    </a:lnTo>
                    <a:lnTo>
                      <a:pt x="1150218" y="1113439"/>
                    </a:lnTo>
                    <a:lnTo>
                      <a:pt x="1135171" y="1113439"/>
                    </a:lnTo>
                    <a:lnTo>
                      <a:pt x="1135171" y="1128485"/>
                    </a:lnTo>
                    <a:lnTo>
                      <a:pt x="1120125" y="1160250"/>
                    </a:lnTo>
                    <a:lnTo>
                      <a:pt x="1120125" y="1192015"/>
                    </a:lnTo>
                    <a:lnTo>
                      <a:pt x="1076657" y="1235482"/>
                    </a:lnTo>
                    <a:lnTo>
                      <a:pt x="834242" y="1235482"/>
                    </a:lnTo>
                    <a:lnTo>
                      <a:pt x="830899" y="1235482"/>
                    </a:lnTo>
                    <a:lnTo>
                      <a:pt x="514923" y="1235482"/>
                    </a:lnTo>
                    <a:lnTo>
                      <a:pt x="561734" y="1208733"/>
                    </a:lnTo>
                    <a:lnTo>
                      <a:pt x="625264" y="1053253"/>
                    </a:lnTo>
                    <a:lnTo>
                      <a:pt x="625264" y="957959"/>
                    </a:lnTo>
                    <a:lnTo>
                      <a:pt x="578453" y="835915"/>
                    </a:lnTo>
                    <a:lnTo>
                      <a:pt x="608546" y="728918"/>
                    </a:lnTo>
                    <a:lnTo>
                      <a:pt x="625264" y="713871"/>
                    </a:lnTo>
                    <a:lnTo>
                      <a:pt x="625264" y="618577"/>
                    </a:lnTo>
                    <a:lnTo>
                      <a:pt x="640310" y="601859"/>
                    </a:lnTo>
                    <a:lnTo>
                      <a:pt x="657029" y="575110"/>
                    </a:lnTo>
                    <a:lnTo>
                      <a:pt x="683778" y="558391"/>
                    </a:lnTo>
                    <a:lnTo>
                      <a:pt x="700496" y="543345"/>
                    </a:lnTo>
                    <a:lnTo>
                      <a:pt x="715543" y="526627"/>
                    </a:lnTo>
                    <a:lnTo>
                      <a:pt x="715543" y="543345"/>
                    </a:lnTo>
                    <a:lnTo>
                      <a:pt x="732261" y="590156"/>
                    </a:lnTo>
                    <a:lnTo>
                      <a:pt x="732261" y="575110"/>
                    </a:lnTo>
                    <a:lnTo>
                      <a:pt x="747307" y="575110"/>
                    </a:lnTo>
                    <a:lnTo>
                      <a:pt x="764026" y="494862"/>
                    </a:lnTo>
                    <a:lnTo>
                      <a:pt x="827555" y="479815"/>
                    </a:lnTo>
                    <a:lnTo>
                      <a:pt x="827555" y="463097"/>
                    </a:lnTo>
                    <a:lnTo>
                      <a:pt x="810837" y="448051"/>
                    </a:lnTo>
                    <a:lnTo>
                      <a:pt x="810837" y="419630"/>
                    </a:lnTo>
                    <a:close/>
                    <a:moveTo>
                      <a:pt x="364054" y="0"/>
                    </a:moveTo>
                    <a:cubicBezTo>
                      <a:pt x="364054" y="0"/>
                      <a:pt x="364054" y="0"/>
                      <a:pt x="391754" y="0"/>
                    </a:cubicBezTo>
                    <a:cubicBezTo>
                      <a:pt x="391754" y="0"/>
                      <a:pt x="391754" y="0"/>
                      <a:pt x="391754" y="15871"/>
                    </a:cubicBezTo>
                    <a:cubicBezTo>
                      <a:pt x="391754" y="15871"/>
                      <a:pt x="391754" y="15871"/>
                      <a:pt x="364054" y="31742"/>
                    </a:cubicBezTo>
                    <a:cubicBezTo>
                      <a:pt x="364054" y="31742"/>
                      <a:pt x="364054" y="31742"/>
                      <a:pt x="316568" y="95227"/>
                    </a:cubicBezTo>
                    <a:cubicBezTo>
                      <a:pt x="316568" y="95227"/>
                      <a:pt x="316568" y="95227"/>
                      <a:pt x="300740" y="111099"/>
                    </a:cubicBezTo>
                    <a:cubicBezTo>
                      <a:pt x="300740" y="111099"/>
                      <a:pt x="300740" y="111099"/>
                      <a:pt x="284912" y="123002"/>
                    </a:cubicBezTo>
                    <a:cubicBezTo>
                      <a:pt x="284912" y="123002"/>
                      <a:pt x="284912" y="123002"/>
                      <a:pt x="284912" y="170616"/>
                    </a:cubicBezTo>
                    <a:cubicBezTo>
                      <a:pt x="284912" y="170616"/>
                      <a:pt x="284912" y="170616"/>
                      <a:pt x="316568" y="138873"/>
                    </a:cubicBezTo>
                    <a:cubicBezTo>
                      <a:pt x="316568" y="138873"/>
                      <a:pt x="316568" y="138873"/>
                      <a:pt x="332397" y="154744"/>
                    </a:cubicBezTo>
                    <a:cubicBezTo>
                      <a:pt x="332397" y="154744"/>
                      <a:pt x="332397" y="154744"/>
                      <a:pt x="364054" y="138873"/>
                    </a:cubicBezTo>
                    <a:cubicBezTo>
                      <a:pt x="364054" y="138873"/>
                      <a:pt x="364054" y="138873"/>
                      <a:pt x="423410" y="170616"/>
                    </a:cubicBezTo>
                    <a:cubicBezTo>
                      <a:pt x="423410" y="170616"/>
                      <a:pt x="423410" y="170616"/>
                      <a:pt x="470896" y="234101"/>
                    </a:cubicBezTo>
                    <a:cubicBezTo>
                      <a:pt x="470896" y="234101"/>
                      <a:pt x="470896" y="234101"/>
                      <a:pt x="486724" y="234101"/>
                    </a:cubicBezTo>
                    <a:cubicBezTo>
                      <a:pt x="486724" y="234101"/>
                      <a:pt x="486724" y="234101"/>
                      <a:pt x="561910" y="234101"/>
                    </a:cubicBezTo>
                    <a:cubicBezTo>
                      <a:pt x="561910" y="234101"/>
                      <a:pt x="561910" y="234101"/>
                      <a:pt x="577738" y="234101"/>
                    </a:cubicBezTo>
                    <a:cubicBezTo>
                      <a:pt x="577738" y="234101"/>
                      <a:pt x="577738" y="234101"/>
                      <a:pt x="593567" y="218229"/>
                    </a:cubicBezTo>
                    <a:cubicBezTo>
                      <a:pt x="593567" y="218229"/>
                      <a:pt x="593567" y="218229"/>
                      <a:pt x="641052" y="186487"/>
                    </a:cubicBezTo>
                    <a:cubicBezTo>
                      <a:pt x="641052" y="186487"/>
                      <a:pt x="641052" y="186487"/>
                      <a:pt x="763722" y="186487"/>
                    </a:cubicBezTo>
                    <a:cubicBezTo>
                      <a:pt x="763722" y="186487"/>
                      <a:pt x="763722" y="186487"/>
                      <a:pt x="779551" y="170616"/>
                    </a:cubicBezTo>
                    <a:cubicBezTo>
                      <a:pt x="779551" y="170616"/>
                      <a:pt x="779551" y="170616"/>
                      <a:pt x="811208" y="170616"/>
                    </a:cubicBezTo>
                    <a:cubicBezTo>
                      <a:pt x="811208" y="170616"/>
                      <a:pt x="811208" y="170616"/>
                      <a:pt x="811208" y="186487"/>
                    </a:cubicBezTo>
                    <a:cubicBezTo>
                      <a:pt x="811208" y="186487"/>
                      <a:pt x="811208" y="186487"/>
                      <a:pt x="811208" y="218229"/>
                    </a:cubicBezTo>
                    <a:cubicBezTo>
                      <a:pt x="811208" y="218229"/>
                      <a:pt x="811208" y="218229"/>
                      <a:pt x="854736" y="234101"/>
                    </a:cubicBezTo>
                    <a:cubicBezTo>
                      <a:pt x="854736" y="234101"/>
                      <a:pt x="854736" y="234101"/>
                      <a:pt x="918049" y="234101"/>
                    </a:cubicBezTo>
                    <a:cubicBezTo>
                      <a:pt x="918049" y="234101"/>
                      <a:pt x="918049" y="234101"/>
                      <a:pt x="933878" y="234101"/>
                    </a:cubicBezTo>
                    <a:cubicBezTo>
                      <a:pt x="933878" y="234101"/>
                      <a:pt x="933878" y="234101"/>
                      <a:pt x="933878" y="249972"/>
                    </a:cubicBezTo>
                    <a:cubicBezTo>
                      <a:pt x="933878" y="249972"/>
                      <a:pt x="933878" y="249972"/>
                      <a:pt x="933878" y="265843"/>
                    </a:cubicBezTo>
                    <a:cubicBezTo>
                      <a:pt x="933878" y="265843"/>
                      <a:pt x="933878" y="265843"/>
                      <a:pt x="933878" y="293618"/>
                    </a:cubicBezTo>
                    <a:cubicBezTo>
                      <a:pt x="933878" y="293618"/>
                      <a:pt x="933878" y="293618"/>
                      <a:pt x="949706" y="309489"/>
                    </a:cubicBezTo>
                    <a:cubicBezTo>
                      <a:pt x="949706" y="309489"/>
                      <a:pt x="949706" y="309489"/>
                      <a:pt x="965535" y="325360"/>
                    </a:cubicBezTo>
                    <a:cubicBezTo>
                      <a:pt x="965535" y="325360"/>
                      <a:pt x="965535" y="325360"/>
                      <a:pt x="981363" y="325360"/>
                    </a:cubicBezTo>
                    <a:cubicBezTo>
                      <a:pt x="981363" y="325360"/>
                      <a:pt x="981363" y="325360"/>
                      <a:pt x="981363" y="341231"/>
                    </a:cubicBezTo>
                    <a:cubicBezTo>
                      <a:pt x="981363" y="341231"/>
                      <a:pt x="981363" y="341231"/>
                      <a:pt x="918049" y="357103"/>
                    </a:cubicBezTo>
                    <a:cubicBezTo>
                      <a:pt x="918049" y="357103"/>
                      <a:pt x="918049" y="357103"/>
                      <a:pt x="902221" y="341231"/>
                    </a:cubicBezTo>
                    <a:cubicBezTo>
                      <a:pt x="902221" y="341231"/>
                      <a:pt x="902221" y="341231"/>
                      <a:pt x="886393" y="325360"/>
                    </a:cubicBezTo>
                    <a:cubicBezTo>
                      <a:pt x="886393" y="325360"/>
                      <a:pt x="886393" y="325360"/>
                      <a:pt x="886393" y="341231"/>
                    </a:cubicBezTo>
                    <a:cubicBezTo>
                      <a:pt x="886393" y="341231"/>
                      <a:pt x="886393" y="341231"/>
                      <a:pt x="870564" y="357103"/>
                    </a:cubicBezTo>
                    <a:cubicBezTo>
                      <a:pt x="870564" y="357103"/>
                      <a:pt x="870564" y="357103"/>
                      <a:pt x="854736" y="357103"/>
                    </a:cubicBezTo>
                    <a:cubicBezTo>
                      <a:pt x="854736" y="357103"/>
                      <a:pt x="854736" y="357103"/>
                      <a:pt x="842864" y="341231"/>
                    </a:cubicBezTo>
                    <a:cubicBezTo>
                      <a:pt x="842864" y="341231"/>
                      <a:pt x="842864" y="341231"/>
                      <a:pt x="811208" y="325360"/>
                    </a:cubicBezTo>
                    <a:cubicBezTo>
                      <a:pt x="811208" y="325360"/>
                      <a:pt x="811208" y="325360"/>
                      <a:pt x="763722" y="325360"/>
                    </a:cubicBezTo>
                    <a:cubicBezTo>
                      <a:pt x="763722" y="325360"/>
                      <a:pt x="763722" y="325360"/>
                      <a:pt x="732065" y="325360"/>
                    </a:cubicBezTo>
                    <a:cubicBezTo>
                      <a:pt x="732065" y="325360"/>
                      <a:pt x="732065" y="325360"/>
                      <a:pt x="716237" y="341231"/>
                    </a:cubicBezTo>
                    <a:cubicBezTo>
                      <a:pt x="716237" y="341231"/>
                      <a:pt x="716237" y="341231"/>
                      <a:pt x="641052" y="372974"/>
                    </a:cubicBezTo>
                    <a:cubicBezTo>
                      <a:pt x="641052" y="372974"/>
                      <a:pt x="641052" y="372974"/>
                      <a:pt x="577738" y="420588"/>
                    </a:cubicBezTo>
                    <a:cubicBezTo>
                      <a:pt x="577738" y="420588"/>
                      <a:pt x="577738" y="420588"/>
                      <a:pt x="561910" y="420588"/>
                    </a:cubicBezTo>
                    <a:cubicBezTo>
                      <a:pt x="561910" y="420588"/>
                      <a:pt x="561910" y="420588"/>
                      <a:pt x="577738" y="372974"/>
                    </a:cubicBezTo>
                    <a:cubicBezTo>
                      <a:pt x="577738" y="372974"/>
                      <a:pt x="577738" y="372974"/>
                      <a:pt x="546081" y="388845"/>
                    </a:cubicBezTo>
                    <a:cubicBezTo>
                      <a:pt x="546081" y="388845"/>
                      <a:pt x="546081" y="388845"/>
                      <a:pt x="530253" y="388845"/>
                    </a:cubicBezTo>
                    <a:cubicBezTo>
                      <a:pt x="530253" y="388845"/>
                      <a:pt x="530253" y="388845"/>
                      <a:pt x="518381" y="388845"/>
                    </a:cubicBezTo>
                    <a:cubicBezTo>
                      <a:pt x="518381" y="388845"/>
                      <a:pt x="518381" y="388845"/>
                      <a:pt x="407582" y="559461"/>
                    </a:cubicBezTo>
                    <a:cubicBezTo>
                      <a:pt x="407582" y="559461"/>
                      <a:pt x="407582" y="559461"/>
                      <a:pt x="391754" y="591203"/>
                    </a:cubicBezTo>
                    <a:cubicBezTo>
                      <a:pt x="391754" y="591203"/>
                      <a:pt x="391754" y="591203"/>
                      <a:pt x="387796" y="595171"/>
                    </a:cubicBezTo>
                    <a:cubicBezTo>
                      <a:pt x="387796" y="595171"/>
                      <a:pt x="387796" y="595171"/>
                      <a:pt x="387796" y="591203"/>
                    </a:cubicBezTo>
                    <a:cubicBezTo>
                      <a:pt x="387796" y="583268"/>
                      <a:pt x="387796" y="575332"/>
                      <a:pt x="383839" y="567396"/>
                    </a:cubicBezTo>
                    <a:cubicBezTo>
                      <a:pt x="379882" y="555493"/>
                      <a:pt x="379882" y="543590"/>
                      <a:pt x="379882" y="535654"/>
                    </a:cubicBezTo>
                    <a:cubicBezTo>
                      <a:pt x="383839" y="519783"/>
                      <a:pt x="383839" y="499944"/>
                      <a:pt x="379882" y="484072"/>
                    </a:cubicBezTo>
                    <a:cubicBezTo>
                      <a:pt x="379882" y="480105"/>
                      <a:pt x="379882" y="480105"/>
                      <a:pt x="379882" y="480105"/>
                    </a:cubicBezTo>
                    <a:cubicBezTo>
                      <a:pt x="379882" y="480105"/>
                      <a:pt x="379882" y="480105"/>
                      <a:pt x="383839" y="476137"/>
                    </a:cubicBezTo>
                    <a:cubicBezTo>
                      <a:pt x="383839" y="476137"/>
                      <a:pt x="383839" y="476137"/>
                      <a:pt x="375925" y="468201"/>
                    </a:cubicBezTo>
                    <a:cubicBezTo>
                      <a:pt x="368011" y="452330"/>
                      <a:pt x="368011" y="452330"/>
                      <a:pt x="368011" y="448362"/>
                    </a:cubicBezTo>
                    <a:cubicBezTo>
                      <a:pt x="364054" y="448362"/>
                      <a:pt x="364054" y="444394"/>
                      <a:pt x="360097" y="440427"/>
                    </a:cubicBezTo>
                    <a:cubicBezTo>
                      <a:pt x="344268" y="424555"/>
                      <a:pt x="320526" y="396781"/>
                      <a:pt x="316568" y="392813"/>
                    </a:cubicBezTo>
                    <a:cubicBezTo>
                      <a:pt x="316568" y="388845"/>
                      <a:pt x="328440" y="376942"/>
                      <a:pt x="328440" y="372974"/>
                    </a:cubicBezTo>
                    <a:cubicBezTo>
                      <a:pt x="324483" y="369006"/>
                      <a:pt x="320526" y="365038"/>
                      <a:pt x="312611" y="365038"/>
                    </a:cubicBezTo>
                    <a:cubicBezTo>
                      <a:pt x="312611" y="365038"/>
                      <a:pt x="312611" y="365038"/>
                      <a:pt x="189941" y="365038"/>
                    </a:cubicBezTo>
                    <a:cubicBezTo>
                      <a:pt x="189941" y="365038"/>
                      <a:pt x="189941" y="365038"/>
                      <a:pt x="189941" y="321392"/>
                    </a:cubicBezTo>
                    <a:cubicBezTo>
                      <a:pt x="193898" y="317424"/>
                      <a:pt x="189941" y="309489"/>
                      <a:pt x="174113" y="305521"/>
                    </a:cubicBezTo>
                    <a:cubicBezTo>
                      <a:pt x="166198" y="301553"/>
                      <a:pt x="162241" y="301553"/>
                      <a:pt x="162241" y="301553"/>
                    </a:cubicBezTo>
                    <a:cubicBezTo>
                      <a:pt x="162241" y="301553"/>
                      <a:pt x="162241" y="301553"/>
                      <a:pt x="158284" y="301553"/>
                    </a:cubicBezTo>
                    <a:cubicBezTo>
                      <a:pt x="158284" y="301553"/>
                      <a:pt x="158284" y="301553"/>
                      <a:pt x="158284" y="297585"/>
                    </a:cubicBezTo>
                    <a:cubicBezTo>
                      <a:pt x="154327" y="297585"/>
                      <a:pt x="154327" y="297585"/>
                      <a:pt x="150370" y="297585"/>
                    </a:cubicBezTo>
                    <a:cubicBezTo>
                      <a:pt x="146413" y="293618"/>
                      <a:pt x="138499" y="293618"/>
                      <a:pt x="126627" y="293618"/>
                    </a:cubicBezTo>
                    <a:cubicBezTo>
                      <a:pt x="106842" y="293618"/>
                      <a:pt x="91013" y="297585"/>
                      <a:pt x="91013" y="297585"/>
                    </a:cubicBezTo>
                    <a:cubicBezTo>
                      <a:pt x="91013" y="297585"/>
                      <a:pt x="91013" y="297585"/>
                      <a:pt x="67271" y="293618"/>
                    </a:cubicBezTo>
                    <a:cubicBezTo>
                      <a:pt x="67271" y="293618"/>
                      <a:pt x="67271" y="293618"/>
                      <a:pt x="35614" y="277746"/>
                    </a:cubicBezTo>
                    <a:cubicBezTo>
                      <a:pt x="35614" y="277746"/>
                      <a:pt x="35614" y="277746"/>
                      <a:pt x="23742" y="277746"/>
                    </a:cubicBezTo>
                    <a:lnTo>
                      <a:pt x="0" y="238068"/>
                    </a:lnTo>
                    <a:cubicBezTo>
                      <a:pt x="0" y="238068"/>
                      <a:pt x="0" y="238068"/>
                      <a:pt x="0" y="202358"/>
                    </a:cubicBezTo>
                    <a:cubicBezTo>
                      <a:pt x="0" y="202358"/>
                      <a:pt x="0" y="202358"/>
                      <a:pt x="23742" y="202358"/>
                    </a:cubicBezTo>
                    <a:cubicBezTo>
                      <a:pt x="23742" y="202358"/>
                      <a:pt x="23742" y="202358"/>
                      <a:pt x="83099" y="170616"/>
                    </a:cubicBezTo>
                    <a:cubicBezTo>
                      <a:pt x="83099" y="170616"/>
                      <a:pt x="83099" y="170616"/>
                      <a:pt x="162241" y="138873"/>
                    </a:cubicBezTo>
                    <a:cubicBezTo>
                      <a:pt x="162241" y="138873"/>
                      <a:pt x="162241" y="138873"/>
                      <a:pt x="300740" y="31742"/>
                    </a:cubicBezTo>
                    <a:cubicBezTo>
                      <a:pt x="300740" y="31742"/>
                      <a:pt x="300740" y="31742"/>
                      <a:pt x="364054"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2" name="Massachusetts">
                <a:extLst>
                  <a:ext uri="{FF2B5EF4-FFF2-40B4-BE49-F238E27FC236}">
                    <a16:creationId xmlns:a16="http://schemas.microsoft.com/office/drawing/2014/main" id="{6FE45CC0-4BA0-593F-0EDE-C68386AB0503}"/>
                  </a:ext>
                </a:extLst>
              </p:cNvPr>
              <p:cNvSpPr/>
              <p:nvPr>
                <p:custDataLst>
                  <p:tags r:id="rId32"/>
                </p:custDataLst>
              </p:nvPr>
            </p:nvSpPr>
            <p:spPr bwMode="auto">
              <a:xfrm>
                <a:off x="10004675" y="2208347"/>
                <a:ext cx="506564" cy="300929"/>
              </a:xfrm>
              <a:custGeom>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3" name="Maryland">
                <a:extLst>
                  <a:ext uri="{FF2B5EF4-FFF2-40B4-BE49-F238E27FC236}">
                    <a16:creationId xmlns:a16="http://schemas.microsoft.com/office/drawing/2014/main" id="{BDA7F6BB-8BED-612A-4C64-56FF534F3C83}"/>
                  </a:ext>
                </a:extLst>
              </p:cNvPr>
              <p:cNvSpPr/>
              <p:nvPr>
                <p:custDataLst>
                  <p:tags r:id="rId33"/>
                </p:custDataLst>
              </p:nvPr>
            </p:nvSpPr>
            <p:spPr bwMode="auto">
              <a:xfrm>
                <a:off x="8991546" y="2885438"/>
                <a:ext cx="732261" cy="489846"/>
              </a:xfrm>
              <a:custGeom>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4" name="Maine">
                <a:extLst>
                  <a:ext uri="{FF2B5EF4-FFF2-40B4-BE49-F238E27FC236}">
                    <a16:creationId xmlns:a16="http://schemas.microsoft.com/office/drawing/2014/main" id="{7F1D276B-E30E-8B75-07C0-076F48B70D73}"/>
                  </a:ext>
                </a:extLst>
              </p:cNvPr>
              <p:cNvSpPr/>
              <p:nvPr>
                <p:custDataLst>
                  <p:tags r:id="rId34"/>
                </p:custDataLst>
              </p:nvPr>
            </p:nvSpPr>
            <p:spPr bwMode="auto">
              <a:xfrm>
                <a:off x="10360774" y="1242030"/>
                <a:ext cx="596843" cy="894428"/>
              </a:xfrm>
              <a:custGeom>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5" name="Louisiana">
                <a:extLst>
                  <a:ext uri="{FF2B5EF4-FFF2-40B4-BE49-F238E27FC236}">
                    <a16:creationId xmlns:a16="http://schemas.microsoft.com/office/drawing/2014/main" id="{2AB1D2A1-4F40-389D-194A-FF522332AE48}"/>
                  </a:ext>
                </a:extLst>
              </p:cNvPr>
              <p:cNvSpPr/>
              <p:nvPr>
                <p:custDataLst>
                  <p:tags r:id="rId35"/>
                </p:custDataLst>
              </p:nvPr>
            </p:nvSpPr>
            <p:spPr bwMode="auto">
              <a:xfrm>
                <a:off x="6773030" y="4033984"/>
                <a:ext cx="760682" cy="822540"/>
              </a:xfrm>
              <a:custGeom>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6" name="Kentucky">
                <a:extLst>
                  <a:ext uri="{FF2B5EF4-FFF2-40B4-BE49-F238E27FC236}">
                    <a16:creationId xmlns:a16="http://schemas.microsoft.com/office/drawing/2014/main" id="{94517F3E-086B-CFF7-72DE-EA11B3EAC2AC}"/>
                  </a:ext>
                </a:extLst>
              </p:cNvPr>
              <p:cNvSpPr/>
              <p:nvPr>
                <p:custDataLst>
                  <p:tags r:id="rId36"/>
                </p:custDataLst>
              </p:nvPr>
            </p:nvSpPr>
            <p:spPr bwMode="auto">
              <a:xfrm>
                <a:off x="7461823" y="2955654"/>
                <a:ext cx="1138515" cy="424644"/>
              </a:xfrm>
              <a:custGeom>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7" name="Kansas">
                <a:extLst>
                  <a:ext uri="{FF2B5EF4-FFF2-40B4-BE49-F238E27FC236}">
                    <a16:creationId xmlns:a16="http://schemas.microsoft.com/office/drawing/2014/main" id="{A0F4D0A7-3665-BD31-58A1-ADECAE9F3E53}"/>
                  </a:ext>
                </a:extLst>
              </p:cNvPr>
              <p:cNvSpPr/>
              <p:nvPr>
                <p:custDataLst>
                  <p:tags r:id="rId37"/>
                </p:custDataLst>
              </p:nvPr>
            </p:nvSpPr>
            <p:spPr bwMode="auto">
              <a:xfrm>
                <a:off x="5564297" y="2616273"/>
                <a:ext cx="1126813" cy="573437"/>
              </a:xfrm>
              <a:custGeom>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8" name="Iowa">
                <a:extLst>
                  <a:ext uri="{FF2B5EF4-FFF2-40B4-BE49-F238E27FC236}">
                    <a16:creationId xmlns:a16="http://schemas.microsoft.com/office/drawing/2014/main" id="{4C53F16B-3407-EC6F-BA8A-A832EAFA4726}"/>
                  </a:ext>
                </a:extLst>
              </p:cNvPr>
              <p:cNvSpPr/>
              <p:nvPr>
                <p:custDataLst>
                  <p:tags r:id="rId38"/>
                </p:custDataLst>
              </p:nvPr>
            </p:nvSpPr>
            <p:spPr bwMode="auto">
              <a:xfrm>
                <a:off x="6375134" y="1974291"/>
                <a:ext cx="971333" cy="625264"/>
              </a:xfrm>
              <a:custGeom>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9" name="Indiana">
                <a:extLst>
                  <a:ext uri="{FF2B5EF4-FFF2-40B4-BE49-F238E27FC236}">
                    <a16:creationId xmlns:a16="http://schemas.microsoft.com/office/drawing/2014/main" id="{A062C27F-4947-6CAD-9CFC-7E8F5AF244F9}"/>
                  </a:ext>
                </a:extLst>
              </p:cNvPr>
              <p:cNvSpPr/>
              <p:nvPr>
                <p:custDataLst>
                  <p:tags r:id="rId39"/>
                </p:custDataLst>
              </p:nvPr>
            </p:nvSpPr>
            <p:spPr bwMode="auto">
              <a:xfrm>
                <a:off x="7623990" y="2397264"/>
                <a:ext cx="561734" cy="772385"/>
              </a:xfrm>
              <a:custGeom>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0" name="Illinois">
                <a:extLst>
                  <a:ext uri="{FF2B5EF4-FFF2-40B4-BE49-F238E27FC236}">
                    <a16:creationId xmlns:a16="http://schemas.microsoft.com/office/drawing/2014/main" id="{710BA7E2-38D9-04AC-C488-B177A0FB57CF}"/>
                  </a:ext>
                </a:extLst>
              </p:cNvPr>
              <p:cNvSpPr/>
              <p:nvPr>
                <p:custDataLst>
                  <p:tags r:id="rId40"/>
                </p:custDataLst>
              </p:nvPr>
            </p:nvSpPr>
            <p:spPr bwMode="auto">
              <a:xfrm>
                <a:off x="7145847" y="2168223"/>
                <a:ext cx="616905" cy="1038205"/>
              </a:xfrm>
              <a:custGeom>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1" name="Idaho">
                <a:extLst>
                  <a:ext uri="{FF2B5EF4-FFF2-40B4-BE49-F238E27FC236}">
                    <a16:creationId xmlns:a16="http://schemas.microsoft.com/office/drawing/2014/main" id="{B5779127-2EFE-0DAF-F608-075B214486E1}"/>
                  </a:ext>
                </a:extLst>
              </p:cNvPr>
              <p:cNvSpPr/>
              <p:nvPr>
                <p:custDataLst>
                  <p:tags r:id="rId41"/>
                </p:custDataLst>
              </p:nvPr>
            </p:nvSpPr>
            <p:spPr bwMode="auto">
              <a:xfrm>
                <a:off x="3258846" y="885931"/>
                <a:ext cx="904459" cy="1337463"/>
              </a:xfrm>
              <a:custGeom>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3" name="Georgia">
                <a:extLst>
                  <a:ext uri="{FF2B5EF4-FFF2-40B4-BE49-F238E27FC236}">
                    <a16:creationId xmlns:a16="http://schemas.microsoft.com/office/drawing/2014/main" id="{A30D8BC4-DFF3-6093-EDD9-5B1F2BB34379}"/>
                  </a:ext>
                </a:extLst>
              </p:cNvPr>
              <p:cNvSpPr/>
              <p:nvPr>
                <p:custDataLst>
                  <p:tags r:id="rId42"/>
                </p:custDataLst>
              </p:nvPr>
            </p:nvSpPr>
            <p:spPr bwMode="auto">
              <a:xfrm>
                <a:off x="8058666" y="3637760"/>
                <a:ext cx="799134" cy="937896"/>
              </a:xfrm>
              <a:custGeom>
                <a:gdLst>
                  <a:gd name="T0" fmla="*/ 469 w 478"/>
                  <a:gd name="T1" fmla="*/ 367 h 561"/>
                  <a:gd name="T2" fmla="*/ 452 w 478"/>
                  <a:gd name="T3" fmla="*/ 343 h 561"/>
                  <a:gd name="T4" fmla="*/ 440 w 478"/>
                  <a:gd name="T5" fmla="*/ 343 h 561"/>
                  <a:gd name="T6" fmla="*/ 426 w 478"/>
                  <a:gd name="T7" fmla="*/ 334 h 561"/>
                  <a:gd name="T8" fmla="*/ 426 w 478"/>
                  <a:gd name="T9" fmla="*/ 315 h 561"/>
                  <a:gd name="T10" fmla="*/ 409 w 478"/>
                  <a:gd name="T11" fmla="*/ 298 h 561"/>
                  <a:gd name="T12" fmla="*/ 409 w 478"/>
                  <a:gd name="T13" fmla="*/ 258 h 561"/>
                  <a:gd name="T14" fmla="*/ 400 w 478"/>
                  <a:gd name="T15" fmla="*/ 248 h 561"/>
                  <a:gd name="T16" fmla="*/ 388 w 478"/>
                  <a:gd name="T17" fmla="*/ 237 h 561"/>
                  <a:gd name="T18" fmla="*/ 369 w 478"/>
                  <a:gd name="T19" fmla="*/ 225 h 561"/>
                  <a:gd name="T20" fmla="*/ 369 w 478"/>
                  <a:gd name="T21" fmla="*/ 203 h 561"/>
                  <a:gd name="T22" fmla="*/ 355 w 478"/>
                  <a:gd name="T23" fmla="*/ 203 h 561"/>
                  <a:gd name="T24" fmla="*/ 355 w 478"/>
                  <a:gd name="T25" fmla="*/ 182 h 561"/>
                  <a:gd name="T26" fmla="*/ 343 w 478"/>
                  <a:gd name="T27" fmla="*/ 170 h 561"/>
                  <a:gd name="T28" fmla="*/ 331 w 478"/>
                  <a:gd name="T29" fmla="*/ 170 h 561"/>
                  <a:gd name="T30" fmla="*/ 315 w 478"/>
                  <a:gd name="T31" fmla="*/ 161 h 561"/>
                  <a:gd name="T32" fmla="*/ 315 w 478"/>
                  <a:gd name="T33" fmla="*/ 147 h 561"/>
                  <a:gd name="T34" fmla="*/ 296 w 478"/>
                  <a:gd name="T35" fmla="*/ 135 h 561"/>
                  <a:gd name="T36" fmla="*/ 289 w 478"/>
                  <a:gd name="T37" fmla="*/ 113 h 561"/>
                  <a:gd name="T38" fmla="*/ 286 w 478"/>
                  <a:gd name="T39" fmla="*/ 85 h 561"/>
                  <a:gd name="T40" fmla="*/ 263 w 478"/>
                  <a:gd name="T41" fmla="*/ 78 h 561"/>
                  <a:gd name="T42" fmla="*/ 227 w 478"/>
                  <a:gd name="T43" fmla="*/ 40 h 561"/>
                  <a:gd name="T44" fmla="*/ 227 w 478"/>
                  <a:gd name="T45" fmla="*/ 0 h 561"/>
                  <a:gd name="T46" fmla="*/ 227 w 478"/>
                  <a:gd name="T47" fmla="*/ 0 h 561"/>
                  <a:gd name="T48" fmla="*/ 97 w 478"/>
                  <a:gd name="T49" fmla="*/ 0 h 561"/>
                  <a:gd name="T50" fmla="*/ 97 w 478"/>
                  <a:gd name="T51" fmla="*/ 0 h 561"/>
                  <a:gd name="T52" fmla="*/ 0 w 478"/>
                  <a:gd name="T53" fmla="*/ 0 h 561"/>
                  <a:gd name="T54" fmla="*/ 0 w 478"/>
                  <a:gd name="T55" fmla="*/ 21 h 561"/>
                  <a:gd name="T56" fmla="*/ 10 w 478"/>
                  <a:gd name="T57" fmla="*/ 52 h 561"/>
                  <a:gd name="T58" fmla="*/ 10 w 478"/>
                  <a:gd name="T59" fmla="*/ 149 h 561"/>
                  <a:gd name="T60" fmla="*/ 19 w 478"/>
                  <a:gd name="T61" fmla="*/ 168 h 561"/>
                  <a:gd name="T62" fmla="*/ 19 w 478"/>
                  <a:gd name="T63" fmla="*/ 182 h 561"/>
                  <a:gd name="T64" fmla="*/ 33 w 478"/>
                  <a:gd name="T65" fmla="*/ 213 h 561"/>
                  <a:gd name="T66" fmla="*/ 33 w 478"/>
                  <a:gd name="T67" fmla="*/ 274 h 561"/>
                  <a:gd name="T68" fmla="*/ 48 w 478"/>
                  <a:gd name="T69" fmla="*/ 312 h 561"/>
                  <a:gd name="T70" fmla="*/ 48 w 478"/>
                  <a:gd name="T71" fmla="*/ 511 h 561"/>
                  <a:gd name="T72" fmla="*/ 50 w 478"/>
                  <a:gd name="T73" fmla="*/ 514 h 561"/>
                  <a:gd name="T74" fmla="*/ 59 w 478"/>
                  <a:gd name="T75" fmla="*/ 530 h 561"/>
                  <a:gd name="T76" fmla="*/ 81 w 478"/>
                  <a:gd name="T77" fmla="*/ 542 h 561"/>
                  <a:gd name="T78" fmla="*/ 182 w 478"/>
                  <a:gd name="T79" fmla="*/ 542 h 561"/>
                  <a:gd name="T80" fmla="*/ 206 w 478"/>
                  <a:gd name="T81" fmla="*/ 561 h 561"/>
                  <a:gd name="T82" fmla="*/ 350 w 478"/>
                  <a:gd name="T83" fmla="*/ 561 h 561"/>
                  <a:gd name="T84" fmla="*/ 364 w 478"/>
                  <a:gd name="T85" fmla="*/ 537 h 561"/>
                  <a:gd name="T86" fmla="*/ 372 w 478"/>
                  <a:gd name="T87" fmla="*/ 530 h 561"/>
                  <a:gd name="T88" fmla="*/ 388 w 478"/>
                  <a:gd name="T89" fmla="*/ 523 h 561"/>
                  <a:gd name="T90" fmla="*/ 443 w 478"/>
                  <a:gd name="T91" fmla="*/ 407 h 561"/>
                  <a:gd name="T92" fmla="*/ 452 w 478"/>
                  <a:gd name="T93" fmla="*/ 407 h 561"/>
                  <a:gd name="T94" fmla="*/ 443 w 478"/>
                  <a:gd name="T95" fmla="*/ 398 h 561"/>
                  <a:gd name="T96" fmla="*/ 452 w 478"/>
                  <a:gd name="T97" fmla="*/ 398 h 561"/>
                  <a:gd name="T98" fmla="*/ 461 w 478"/>
                  <a:gd name="T99" fmla="*/ 388 h 561"/>
                  <a:gd name="T100" fmla="*/ 469 w 478"/>
                  <a:gd name="T101" fmla="*/ 388 h 561"/>
                  <a:gd name="T102" fmla="*/ 478 w 478"/>
                  <a:gd name="T103" fmla="*/ 379 h 561"/>
                  <a:gd name="T104" fmla="*/ 478 w 478"/>
                  <a:gd name="T105" fmla="*/ 376 h 561"/>
                  <a:gd name="T106" fmla="*/ 473 w 478"/>
                  <a:gd name="T107" fmla="*/ 372 h 561"/>
                  <a:gd name="T108" fmla="*/ 469 w 478"/>
                  <a:gd name="T109" fmla="*/ 367 h 561"/>
                  <a:gd name="T110" fmla="*/ 469 w 478"/>
                  <a:gd name="T111" fmla="*/ 367 h 561"/>
                  <a:gd name="T112" fmla="*/ 469 w 478"/>
                  <a:gd name="T113" fmla="*/ 367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561">
                    <a:moveTo>
                      <a:pt x="469" y="367"/>
                    </a:moveTo>
                    <a:lnTo>
                      <a:pt x="452" y="343"/>
                    </a:lnTo>
                    <a:lnTo>
                      <a:pt x="440" y="343"/>
                    </a:lnTo>
                    <a:lnTo>
                      <a:pt x="426" y="334"/>
                    </a:lnTo>
                    <a:lnTo>
                      <a:pt x="426" y="315"/>
                    </a:lnTo>
                    <a:lnTo>
                      <a:pt x="409" y="298"/>
                    </a:lnTo>
                    <a:lnTo>
                      <a:pt x="409" y="258"/>
                    </a:lnTo>
                    <a:lnTo>
                      <a:pt x="400" y="248"/>
                    </a:lnTo>
                    <a:lnTo>
                      <a:pt x="388" y="237"/>
                    </a:lnTo>
                    <a:lnTo>
                      <a:pt x="369" y="225"/>
                    </a:lnTo>
                    <a:lnTo>
                      <a:pt x="369" y="203"/>
                    </a:lnTo>
                    <a:lnTo>
                      <a:pt x="355" y="203"/>
                    </a:lnTo>
                    <a:lnTo>
                      <a:pt x="355" y="182"/>
                    </a:lnTo>
                    <a:lnTo>
                      <a:pt x="343" y="170"/>
                    </a:lnTo>
                    <a:lnTo>
                      <a:pt x="331" y="170"/>
                    </a:lnTo>
                    <a:lnTo>
                      <a:pt x="315" y="161"/>
                    </a:lnTo>
                    <a:lnTo>
                      <a:pt x="315" y="147"/>
                    </a:lnTo>
                    <a:lnTo>
                      <a:pt x="296" y="135"/>
                    </a:lnTo>
                    <a:lnTo>
                      <a:pt x="289" y="113"/>
                    </a:lnTo>
                    <a:lnTo>
                      <a:pt x="286" y="85"/>
                    </a:lnTo>
                    <a:lnTo>
                      <a:pt x="263" y="78"/>
                    </a:lnTo>
                    <a:lnTo>
                      <a:pt x="227" y="40"/>
                    </a:lnTo>
                    <a:lnTo>
                      <a:pt x="227" y="0"/>
                    </a:lnTo>
                    <a:lnTo>
                      <a:pt x="227" y="0"/>
                    </a:lnTo>
                    <a:lnTo>
                      <a:pt x="97" y="0"/>
                    </a:lnTo>
                    <a:lnTo>
                      <a:pt x="97" y="0"/>
                    </a:lnTo>
                    <a:lnTo>
                      <a:pt x="0" y="0"/>
                    </a:lnTo>
                    <a:lnTo>
                      <a:pt x="0" y="21"/>
                    </a:lnTo>
                    <a:lnTo>
                      <a:pt x="10" y="52"/>
                    </a:lnTo>
                    <a:lnTo>
                      <a:pt x="10" y="149"/>
                    </a:lnTo>
                    <a:lnTo>
                      <a:pt x="19" y="168"/>
                    </a:lnTo>
                    <a:lnTo>
                      <a:pt x="19" y="182"/>
                    </a:lnTo>
                    <a:lnTo>
                      <a:pt x="33" y="213"/>
                    </a:lnTo>
                    <a:lnTo>
                      <a:pt x="33" y="274"/>
                    </a:lnTo>
                    <a:lnTo>
                      <a:pt x="48" y="312"/>
                    </a:lnTo>
                    <a:lnTo>
                      <a:pt x="48" y="511"/>
                    </a:lnTo>
                    <a:lnTo>
                      <a:pt x="50" y="514"/>
                    </a:lnTo>
                    <a:lnTo>
                      <a:pt x="59" y="530"/>
                    </a:lnTo>
                    <a:lnTo>
                      <a:pt x="81" y="542"/>
                    </a:lnTo>
                    <a:lnTo>
                      <a:pt x="182" y="542"/>
                    </a:lnTo>
                    <a:lnTo>
                      <a:pt x="206" y="561"/>
                    </a:lnTo>
                    <a:lnTo>
                      <a:pt x="350" y="561"/>
                    </a:lnTo>
                    <a:lnTo>
                      <a:pt x="364" y="537"/>
                    </a:lnTo>
                    <a:lnTo>
                      <a:pt x="372" y="530"/>
                    </a:lnTo>
                    <a:lnTo>
                      <a:pt x="388" y="523"/>
                    </a:lnTo>
                    <a:lnTo>
                      <a:pt x="443" y="407"/>
                    </a:lnTo>
                    <a:lnTo>
                      <a:pt x="452" y="407"/>
                    </a:lnTo>
                    <a:lnTo>
                      <a:pt x="443" y="398"/>
                    </a:lnTo>
                    <a:lnTo>
                      <a:pt x="452" y="398"/>
                    </a:lnTo>
                    <a:lnTo>
                      <a:pt x="461" y="388"/>
                    </a:lnTo>
                    <a:lnTo>
                      <a:pt x="469" y="388"/>
                    </a:lnTo>
                    <a:lnTo>
                      <a:pt x="478" y="379"/>
                    </a:lnTo>
                    <a:lnTo>
                      <a:pt x="478" y="376"/>
                    </a:lnTo>
                    <a:lnTo>
                      <a:pt x="473" y="372"/>
                    </a:lnTo>
                    <a:lnTo>
                      <a:pt x="469" y="367"/>
                    </a:lnTo>
                    <a:lnTo>
                      <a:pt x="469" y="367"/>
                    </a:lnTo>
                    <a:lnTo>
                      <a:pt x="469" y="367"/>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4" name="Florida">
                <a:extLst>
                  <a:ext uri="{FF2B5EF4-FFF2-40B4-BE49-F238E27FC236}">
                    <a16:creationId xmlns:a16="http://schemas.microsoft.com/office/drawing/2014/main" id="{D67FFCB3-9D19-2DA7-1A22-59716AE52972}"/>
                  </a:ext>
                </a:extLst>
              </p:cNvPr>
              <p:cNvSpPr/>
              <p:nvPr>
                <p:custDataLst>
                  <p:tags r:id="rId43"/>
                </p:custDataLst>
              </p:nvPr>
            </p:nvSpPr>
            <p:spPr bwMode="auto">
              <a:xfrm>
                <a:off x="7774455" y="4497080"/>
                <a:ext cx="1146875" cy="1024831"/>
              </a:xfrm>
              <a:custGeom>
                <a:gdLst>
                  <a:gd name="T0" fmla="*/ 520 w 686"/>
                  <a:gd name="T1" fmla="*/ 47 h 613"/>
                  <a:gd name="T2" fmla="*/ 352 w 686"/>
                  <a:gd name="T3" fmla="*/ 28 h 613"/>
                  <a:gd name="T4" fmla="*/ 229 w 686"/>
                  <a:gd name="T5" fmla="*/ 16 h 613"/>
                  <a:gd name="T6" fmla="*/ 220 w 686"/>
                  <a:gd name="T7" fmla="*/ 7 h 613"/>
                  <a:gd name="T8" fmla="*/ 0 w 686"/>
                  <a:gd name="T9" fmla="*/ 80 h 613"/>
                  <a:gd name="T10" fmla="*/ 31 w 686"/>
                  <a:gd name="T11" fmla="*/ 59 h 613"/>
                  <a:gd name="T12" fmla="*/ 50 w 686"/>
                  <a:gd name="T13" fmla="*/ 49 h 613"/>
                  <a:gd name="T14" fmla="*/ 113 w 686"/>
                  <a:gd name="T15" fmla="*/ 59 h 613"/>
                  <a:gd name="T16" fmla="*/ 123 w 686"/>
                  <a:gd name="T17" fmla="*/ 68 h 613"/>
                  <a:gd name="T18" fmla="*/ 113 w 686"/>
                  <a:gd name="T19" fmla="*/ 78 h 613"/>
                  <a:gd name="T20" fmla="*/ 206 w 686"/>
                  <a:gd name="T21" fmla="*/ 132 h 613"/>
                  <a:gd name="T22" fmla="*/ 260 w 686"/>
                  <a:gd name="T23" fmla="*/ 132 h 613"/>
                  <a:gd name="T24" fmla="*/ 298 w 686"/>
                  <a:gd name="T25" fmla="*/ 113 h 613"/>
                  <a:gd name="T26" fmla="*/ 307 w 686"/>
                  <a:gd name="T27" fmla="*/ 106 h 613"/>
                  <a:gd name="T28" fmla="*/ 345 w 686"/>
                  <a:gd name="T29" fmla="*/ 106 h 613"/>
                  <a:gd name="T30" fmla="*/ 381 w 686"/>
                  <a:gd name="T31" fmla="*/ 142 h 613"/>
                  <a:gd name="T32" fmla="*/ 390 w 686"/>
                  <a:gd name="T33" fmla="*/ 161 h 613"/>
                  <a:gd name="T34" fmla="*/ 437 w 686"/>
                  <a:gd name="T35" fmla="*/ 199 h 613"/>
                  <a:gd name="T36" fmla="*/ 445 w 686"/>
                  <a:gd name="T37" fmla="*/ 336 h 613"/>
                  <a:gd name="T38" fmla="*/ 454 w 686"/>
                  <a:gd name="T39" fmla="*/ 327 h 613"/>
                  <a:gd name="T40" fmla="*/ 454 w 686"/>
                  <a:gd name="T41" fmla="*/ 364 h 613"/>
                  <a:gd name="T42" fmla="*/ 492 w 686"/>
                  <a:gd name="T43" fmla="*/ 438 h 613"/>
                  <a:gd name="T44" fmla="*/ 511 w 686"/>
                  <a:gd name="T45" fmla="*/ 457 h 613"/>
                  <a:gd name="T46" fmla="*/ 511 w 686"/>
                  <a:gd name="T47" fmla="*/ 476 h 613"/>
                  <a:gd name="T48" fmla="*/ 546 w 686"/>
                  <a:gd name="T49" fmla="*/ 540 h 613"/>
                  <a:gd name="T50" fmla="*/ 575 w 686"/>
                  <a:gd name="T51" fmla="*/ 549 h 613"/>
                  <a:gd name="T52" fmla="*/ 584 w 686"/>
                  <a:gd name="T53" fmla="*/ 604 h 613"/>
                  <a:gd name="T54" fmla="*/ 594 w 686"/>
                  <a:gd name="T55" fmla="*/ 613 h 613"/>
                  <a:gd name="T56" fmla="*/ 657 w 686"/>
                  <a:gd name="T57" fmla="*/ 594 h 613"/>
                  <a:gd name="T58" fmla="*/ 676 w 686"/>
                  <a:gd name="T59" fmla="*/ 594 h 613"/>
                  <a:gd name="T60" fmla="*/ 686 w 686"/>
                  <a:gd name="T61" fmla="*/ 521 h 613"/>
                  <a:gd name="T62" fmla="*/ 639 w 686"/>
                  <a:gd name="T63" fmla="*/ 308 h 613"/>
                  <a:gd name="T64" fmla="*/ 556 w 686"/>
                  <a:gd name="T65" fmla="*/ 49 h 613"/>
                  <a:gd name="T66" fmla="*/ 556 w 686"/>
                  <a:gd name="T67" fmla="*/ 14 h 613"/>
                  <a:gd name="T68" fmla="*/ 542 w 686"/>
                  <a:gd name="T69" fmla="*/ 16 h 613"/>
                  <a:gd name="T70" fmla="*/ 534 w 686"/>
                  <a:gd name="T71" fmla="*/ 23 h 6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6" h="613">
                    <a:moveTo>
                      <a:pt x="534" y="23"/>
                    </a:moveTo>
                    <a:lnTo>
                      <a:pt x="520" y="47"/>
                    </a:lnTo>
                    <a:lnTo>
                      <a:pt x="376" y="47"/>
                    </a:lnTo>
                    <a:lnTo>
                      <a:pt x="352" y="28"/>
                    </a:lnTo>
                    <a:lnTo>
                      <a:pt x="251" y="28"/>
                    </a:lnTo>
                    <a:lnTo>
                      <a:pt x="229" y="16"/>
                    </a:lnTo>
                    <a:lnTo>
                      <a:pt x="220" y="0"/>
                    </a:lnTo>
                    <a:lnTo>
                      <a:pt x="220" y="7"/>
                    </a:lnTo>
                    <a:lnTo>
                      <a:pt x="0" y="7"/>
                    </a:lnTo>
                    <a:lnTo>
                      <a:pt x="0" y="80"/>
                    </a:lnTo>
                    <a:lnTo>
                      <a:pt x="21" y="78"/>
                    </a:lnTo>
                    <a:lnTo>
                      <a:pt x="31" y="59"/>
                    </a:lnTo>
                    <a:lnTo>
                      <a:pt x="40" y="59"/>
                    </a:lnTo>
                    <a:lnTo>
                      <a:pt x="50" y="49"/>
                    </a:lnTo>
                    <a:lnTo>
                      <a:pt x="50" y="68"/>
                    </a:lnTo>
                    <a:lnTo>
                      <a:pt x="113" y="59"/>
                    </a:lnTo>
                    <a:lnTo>
                      <a:pt x="123" y="59"/>
                    </a:lnTo>
                    <a:lnTo>
                      <a:pt x="123" y="68"/>
                    </a:lnTo>
                    <a:lnTo>
                      <a:pt x="113" y="68"/>
                    </a:lnTo>
                    <a:lnTo>
                      <a:pt x="113" y="78"/>
                    </a:lnTo>
                    <a:lnTo>
                      <a:pt x="187" y="106"/>
                    </a:lnTo>
                    <a:lnTo>
                      <a:pt x="206" y="132"/>
                    </a:lnTo>
                    <a:lnTo>
                      <a:pt x="215" y="142"/>
                    </a:lnTo>
                    <a:lnTo>
                      <a:pt x="260" y="132"/>
                    </a:lnTo>
                    <a:lnTo>
                      <a:pt x="279" y="113"/>
                    </a:lnTo>
                    <a:lnTo>
                      <a:pt x="298" y="113"/>
                    </a:lnTo>
                    <a:lnTo>
                      <a:pt x="298" y="106"/>
                    </a:lnTo>
                    <a:lnTo>
                      <a:pt x="307" y="106"/>
                    </a:lnTo>
                    <a:lnTo>
                      <a:pt x="317" y="106"/>
                    </a:lnTo>
                    <a:lnTo>
                      <a:pt x="345" y="106"/>
                    </a:lnTo>
                    <a:lnTo>
                      <a:pt x="371" y="142"/>
                    </a:lnTo>
                    <a:lnTo>
                      <a:pt x="381" y="142"/>
                    </a:lnTo>
                    <a:lnTo>
                      <a:pt x="381" y="161"/>
                    </a:lnTo>
                    <a:lnTo>
                      <a:pt x="390" y="161"/>
                    </a:lnTo>
                    <a:lnTo>
                      <a:pt x="419" y="189"/>
                    </a:lnTo>
                    <a:lnTo>
                      <a:pt x="437" y="199"/>
                    </a:lnTo>
                    <a:lnTo>
                      <a:pt x="445" y="208"/>
                    </a:lnTo>
                    <a:lnTo>
                      <a:pt x="445" y="336"/>
                    </a:lnTo>
                    <a:lnTo>
                      <a:pt x="454" y="336"/>
                    </a:lnTo>
                    <a:lnTo>
                      <a:pt x="454" y="327"/>
                    </a:lnTo>
                    <a:lnTo>
                      <a:pt x="464" y="327"/>
                    </a:lnTo>
                    <a:lnTo>
                      <a:pt x="454" y="364"/>
                    </a:lnTo>
                    <a:lnTo>
                      <a:pt x="464" y="383"/>
                    </a:lnTo>
                    <a:lnTo>
                      <a:pt x="492" y="438"/>
                    </a:lnTo>
                    <a:lnTo>
                      <a:pt x="511" y="428"/>
                    </a:lnTo>
                    <a:lnTo>
                      <a:pt x="511" y="457"/>
                    </a:lnTo>
                    <a:lnTo>
                      <a:pt x="520" y="457"/>
                    </a:lnTo>
                    <a:lnTo>
                      <a:pt x="511" y="476"/>
                    </a:lnTo>
                    <a:lnTo>
                      <a:pt x="539" y="530"/>
                    </a:lnTo>
                    <a:lnTo>
                      <a:pt x="546" y="540"/>
                    </a:lnTo>
                    <a:lnTo>
                      <a:pt x="565" y="540"/>
                    </a:lnTo>
                    <a:lnTo>
                      <a:pt x="575" y="549"/>
                    </a:lnTo>
                    <a:lnTo>
                      <a:pt x="584" y="587"/>
                    </a:lnTo>
                    <a:lnTo>
                      <a:pt x="584" y="604"/>
                    </a:lnTo>
                    <a:lnTo>
                      <a:pt x="594" y="604"/>
                    </a:lnTo>
                    <a:lnTo>
                      <a:pt x="594" y="613"/>
                    </a:lnTo>
                    <a:lnTo>
                      <a:pt x="631" y="613"/>
                    </a:lnTo>
                    <a:lnTo>
                      <a:pt x="657" y="594"/>
                    </a:lnTo>
                    <a:lnTo>
                      <a:pt x="667" y="604"/>
                    </a:lnTo>
                    <a:lnTo>
                      <a:pt x="676" y="594"/>
                    </a:lnTo>
                    <a:lnTo>
                      <a:pt x="667" y="587"/>
                    </a:lnTo>
                    <a:lnTo>
                      <a:pt x="686" y="521"/>
                    </a:lnTo>
                    <a:lnTo>
                      <a:pt x="686" y="428"/>
                    </a:lnTo>
                    <a:lnTo>
                      <a:pt x="639" y="308"/>
                    </a:lnTo>
                    <a:lnTo>
                      <a:pt x="639" y="263"/>
                    </a:lnTo>
                    <a:lnTo>
                      <a:pt x="556" y="49"/>
                    </a:lnTo>
                    <a:lnTo>
                      <a:pt x="556" y="40"/>
                    </a:lnTo>
                    <a:lnTo>
                      <a:pt x="556" y="14"/>
                    </a:lnTo>
                    <a:lnTo>
                      <a:pt x="558" y="9"/>
                    </a:lnTo>
                    <a:lnTo>
                      <a:pt x="542" y="16"/>
                    </a:lnTo>
                    <a:lnTo>
                      <a:pt x="534" y="23"/>
                    </a:lnTo>
                    <a:lnTo>
                      <a:pt x="534" y="23"/>
                    </a:lnTo>
                    <a:lnTo>
                      <a:pt x="534" y="2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5" name="Delaware">
                <a:extLst>
                  <a:ext uri="{FF2B5EF4-FFF2-40B4-BE49-F238E27FC236}">
                    <a16:creationId xmlns:a16="http://schemas.microsoft.com/office/drawing/2014/main" id="{B6709270-DF84-E114-977E-E45565640882}"/>
                  </a:ext>
                </a:extLst>
              </p:cNvPr>
              <p:cNvSpPr/>
              <p:nvPr>
                <p:custDataLst>
                  <p:tags r:id="rId44"/>
                </p:custDataLst>
              </p:nvPr>
            </p:nvSpPr>
            <p:spPr bwMode="auto">
              <a:xfrm>
                <a:off x="9608451" y="2888888"/>
                <a:ext cx="107288" cy="213887"/>
              </a:xfrm>
              <a:custGeom>
                <a:gdLst>
                  <a:gd name="connsiteX0" fmla="*/ 15489 w 107288"/>
                  <a:gd name="connsiteY0" fmla="*/ 0 h 213887"/>
                  <a:gd name="connsiteX1" fmla="*/ 23032 w 107288"/>
                  <a:gd name="connsiteY1" fmla="*/ 10620 h 213887"/>
                  <a:gd name="connsiteX2" fmla="*/ 19868 w 107288"/>
                  <a:gd name="connsiteY2" fmla="*/ 7727 h 213887"/>
                  <a:gd name="connsiteX3" fmla="*/ 19868 w 107288"/>
                  <a:gd name="connsiteY3" fmla="*/ 39444 h 213887"/>
                  <a:gd name="connsiteX4" fmla="*/ 107288 w 107288"/>
                  <a:gd name="connsiteY4" fmla="*/ 209923 h 213887"/>
                  <a:gd name="connsiteX5" fmla="*/ 107288 w 107288"/>
                  <a:gd name="connsiteY5" fmla="*/ 213887 h 213887"/>
                  <a:gd name="connsiteX6" fmla="*/ 0 w 107288"/>
                  <a:gd name="connsiteY6" fmla="*/ 213887 h 213887"/>
                  <a:gd name="connsiteX7" fmla="*/ 0 w 107288"/>
                  <a:gd name="connsiteY7" fmla="*/ 7727 h 2138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88" h="213886">
                    <a:moveTo>
                      <a:pt x="15489" y="0"/>
                    </a:moveTo>
                    <a:lnTo>
                      <a:pt x="23032" y="10620"/>
                    </a:lnTo>
                    <a:lnTo>
                      <a:pt x="19868" y="7727"/>
                    </a:lnTo>
                    <a:cubicBezTo>
                      <a:pt x="19868" y="7727"/>
                      <a:pt x="19868" y="7727"/>
                      <a:pt x="19868" y="39444"/>
                    </a:cubicBezTo>
                    <a:cubicBezTo>
                      <a:pt x="19868" y="39444"/>
                      <a:pt x="19868" y="39444"/>
                      <a:pt x="107288" y="209923"/>
                    </a:cubicBezTo>
                    <a:cubicBezTo>
                      <a:pt x="107288" y="209923"/>
                      <a:pt x="107288" y="209923"/>
                      <a:pt x="107288" y="213887"/>
                    </a:cubicBezTo>
                    <a:cubicBezTo>
                      <a:pt x="107288" y="213887"/>
                      <a:pt x="107288" y="213887"/>
                      <a:pt x="0" y="213887"/>
                    </a:cubicBezTo>
                    <a:cubicBezTo>
                      <a:pt x="0" y="213887"/>
                      <a:pt x="0" y="213887"/>
                      <a:pt x="0" y="7727"/>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p>
            </p:txBody>
          </p:sp>
          <p:sp>
            <p:nvSpPr>
              <p:cNvPr id="46" name="Connecticut">
                <a:extLst>
                  <a:ext uri="{FF2B5EF4-FFF2-40B4-BE49-F238E27FC236}">
                    <a16:creationId xmlns:a16="http://schemas.microsoft.com/office/drawing/2014/main" id="{F930C88A-0040-DBD6-5F9F-F61A29A1E797}"/>
                  </a:ext>
                </a:extLst>
              </p:cNvPr>
              <p:cNvSpPr/>
              <p:nvPr>
                <p:custDataLst>
                  <p:tags r:id="rId45"/>
                </p:custDataLst>
              </p:nvPr>
            </p:nvSpPr>
            <p:spPr bwMode="auto">
              <a:xfrm>
                <a:off x="9984613" y="2408967"/>
                <a:ext cx="225697" cy="187245"/>
              </a:xfrm>
              <a:custGeom>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7" name="Colorado">
                <a:extLst>
                  <a:ext uri="{FF2B5EF4-FFF2-40B4-BE49-F238E27FC236}">
                    <a16:creationId xmlns:a16="http://schemas.microsoft.com/office/drawing/2014/main" id="{826F2C5E-99FC-42FF-922C-8A151458D2FD}"/>
                  </a:ext>
                </a:extLst>
              </p:cNvPr>
              <p:cNvSpPr/>
              <p:nvPr>
                <p:custDataLst>
                  <p:tags r:id="rId46"/>
                </p:custDataLst>
              </p:nvPr>
            </p:nvSpPr>
            <p:spPr bwMode="auto">
              <a:xfrm>
                <a:off x="4504358" y="2449091"/>
                <a:ext cx="1063283" cy="740620"/>
              </a:xfrm>
              <a:custGeom>
                <a:gdLst>
                  <a:gd name="T0" fmla="*/ 634 w 636"/>
                  <a:gd name="T1" fmla="*/ 102 h 443"/>
                  <a:gd name="T2" fmla="*/ 634 w 636"/>
                  <a:gd name="T3" fmla="*/ 100 h 443"/>
                  <a:gd name="T4" fmla="*/ 636 w 636"/>
                  <a:gd name="T5" fmla="*/ 100 h 443"/>
                  <a:gd name="T6" fmla="*/ 636 w 636"/>
                  <a:gd name="T7" fmla="*/ 0 h 443"/>
                  <a:gd name="T8" fmla="*/ 440 w 636"/>
                  <a:gd name="T9" fmla="*/ 0 h 443"/>
                  <a:gd name="T10" fmla="*/ 2 w 636"/>
                  <a:gd name="T11" fmla="*/ 0 h 443"/>
                  <a:gd name="T12" fmla="*/ 0 w 636"/>
                  <a:gd name="T13" fmla="*/ 0 h 443"/>
                  <a:gd name="T14" fmla="*/ 0 w 636"/>
                  <a:gd name="T15" fmla="*/ 441 h 443"/>
                  <a:gd name="T16" fmla="*/ 0 w 636"/>
                  <a:gd name="T17" fmla="*/ 443 h 443"/>
                  <a:gd name="T18" fmla="*/ 2 w 636"/>
                  <a:gd name="T19" fmla="*/ 443 h 443"/>
                  <a:gd name="T20" fmla="*/ 539 w 636"/>
                  <a:gd name="T21" fmla="*/ 443 h 443"/>
                  <a:gd name="T22" fmla="*/ 634 w 636"/>
                  <a:gd name="T23" fmla="*/ 443 h 443"/>
                  <a:gd name="T24" fmla="*/ 634 w 636"/>
                  <a:gd name="T25" fmla="*/ 102 h 443"/>
                  <a:gd name="T26" fmla="*/ 634 w 636"/>
                  <a:gd name="T27" fmla="*/ 102 h 443"/>
                  <a:gd name="T28" fmla="*/ 634 w 636"/>
                  <a:gd name="T29" fmla="*/ 102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6" h="442">
                    <a:moveTo>
                      <a:pt x="634" y="102"/>
                    </a:moveTo>
                    <a:lnTo>
                      <a:pt x="634" y="100"/>
                    </a:lnTo>
                    <a:lnTo>
                      <a:pt x="636" y="100"/>
                    </a:lnTo>
                    <a:lnTo>
                      <a:pt x="636" y="0"/>
                    </a:lnTo>
                    <a:lnTo>
                      <a:pt x="440" y="0"/>
                    </a:lnTo>
                    <a:lnTo>
                      <a:pt x="2" y="0"/>
                    </a:lnTo>
                    <a:lnTo>
                      <a:pt x="0" y="0"/>
                    </a:lnTo>
                    <a:lnTo>
                      <a:pt x="0" y="441"/>
                    </a:lnTo>
                    <a:lnTo>
                      <a:pt x="0" y="443"/>
                    </a:lnTo>
                    <a:lnTo>
                      <a:pt x="2" y="443"/>
                    </a:lnTo>
                    <a:lnTo>
                      <a:pt x="539" y="443"/>
                    </a:lnTo>
                    <a:lnTo>
                      <a:pt x="634" y="443"/>
                    </a:lnTo>
                    <a:lnTo>
                      <a:pt x="634" y="102"/>
                    </a:lnTo>
                    <a:lnTo>
                      <a:pt x="634" y="102"/>
                    </a:lnTo>
                    <a:lnTo>
                      <a:pt x="634" y="102"/>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8" name="California">
                <a:extLst>
                  <a:ext uri="{FF2B5EF4-FFF2-40B4-BE49-F238E27FC236}">
                    <a16:creationId xmlns:a16="http://schemas.microsoft.com/office/drawing/2014/main" id="{38DA5752-352E-4F31-0875-E02D71E87A0A}"/>
                  </a:ext>
                </a:extLst>
              </p:cNvPr>
              <p:cNvSpPr/>
              <p:nvPr>
                <p:custDataLst>
                  <p:tags r:id="rId47"/>
                </p:custDataLst>
              </p:nvPr>
            </p:nvSpPr>
            <p:spPr bwMode="auto">
              <a:xfrm>
                <a:off x="2130361" y="2223394"/>
                <a:ext cx="1546442" cy="2016225"/>
              </a:xfrm>
              <a:custGeom>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9" name="Arkansas">
                <a:extLst>
                  <a:ext uri="{FF2B5EF4-FFF2-40B4-BE49-F238E27FC236}">
                    <a16:creationId xmlns:a16="http://schemas.microsoft.com/office/drawing/2014/main" id="{7FF2C81A-5708-8CF8-9AF5-3887E3F4BEFA}"/>
                  </a:ext>
                </a:extLst>
              </p:cNvPr>
              <p:cNvSpPr/>
              <p:nvPr>
                <p:custDataLst>
                  <p:tags r:id="rId48"/>
                </p:custDataLst>
              </p:nvPr>
            </p:nvSpPr>
            <p:spPr bwMode="auto">
              <a:xfrm>
                <a:off x="6691110" y="3348534"/>
                <a:ext cx="750651" cy="685450"/>
              </a:xfrm>
              <a:custGeom>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50" name="Arizona">
                <a:extLst>
                  <a:ext uri="{FF2B5EF4-FFF2-40B4-BE49-F238E27FC236}">
                    <a16:creationId xmlns:a16="http://schemas.microsoft.com/office/drawing/2014/main" id="{407F4127-0C75-08B4-9702-ED2734B718EE}"/>
                  </a:ext>
                </a:extLst>
              </p:cNvPr>
              <p:cNvSpPr/>
              <p:nvPr>
                <p:custDataLst>
                  <p:tags r:id="rId49"/>
                </p:custDataLst>
              </p:nvPr>
            </p:nvSpPr>
            <p:spPr bwMode="auto">
              <a:xfrm>
                <a:off x="3629992" y="3189710"/>
                <a:ext cx="874366" cy="1252199"/>
              </a:xfrm>
              <a:custGeom>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52" name="Alabama">
                <a:extLst>
                  <a:ext uri="{FF2B5EF4-FFF2-40B4-BE49-F238E27FC236}">
                    <a16:creationId xmlns:a16="http://schemas.microsoft.com/office/drawing/2014/main" id="{EE53A9B1-9947-5DE0-883F-4001645DCA67}"/>
                  </a:ext>
                </a:extLst>
              </p:cNvPr>
              <p:cNvSpPr/>
              <p:nvPr>
                <p:custDataLst>
                  <p:tags r:id="rId50"/>
                </p:custDataLst>
              </p:nvPr>
            </p:nvSpPr>
            <p:spPr bwMode="auto">
              <a:xfrm>
                <a:off x="7620647" y="3637760"/>
                <a:ext cx="521611" cy="1004769"/>
              </a:xfrm>
              <a:custGeom>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grpSp>
        <p:sp>
          <p:nvSpPr>
            <p:cNvPr id="55" name="Oval 54">
              <a:extLst>
                <a:ext uri="{FF2B5EF4-FFF2-40B4-BE49-F238E27FC236}">
                  <a16:creationId xmlns:a16="http://schemas.microsoft.com/office/drawing/2014/main" id="{45B39E83-6A39-FA4C-4F0E-C2DB7AD7D4ED}"/>
                </a:ext>
              </a:extLst>
            </p:cNvPr>
            <p:cNvSpPr/>
            <p:nvPr/>
          </p:nvSpPr>
          <p:spPr>
            <a:xfrm>
              <a:off x="2914251" y="1412467"/>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635963A-D240-1479-C40D-D1239909C004}"/>
                </a:ext>
              </a:extLst>
            </p:cNvPr>
            <p:cNvSpPr/>
            <p:nvPr/>
          </p:nvSpPr>
          <p:spPr>
            <a:xfrm>
              <a:off x="2936449" y="3351146"/>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45DF5FE-8F57-A330-A8EC-AE9421BDE675}"/>
                </a:ext>
              </a:extLst>
            </p:cNvPr>
            <p:cNvSpPr/>
            <p:nvPr/>
          </p:nvSpPr>
          <p:spPr>
            <a:xfrm>
              <a:off x="3535812" y="4083700"/>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0DE8360-4DFB-27D0-AA71-F084BF69A1FA}"/>
                </a:ext>
              </a:extLst>
            </p:cNvPr>
            <p:cNvSpPr/>
            <p:nvPr/>
          </p:nvSpPr>
          <p:spPr>
            <a:xfrm>
              <a:off x="3683802" y="4224291"/>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FBFF7DE-0BDC-B8D0-F419-5A98A069F796}"/>
                </a:ext>
              </a:extLst>
            </p:cNvPr>
            <p:cNvSpPr/>
            <p:nvPr/>
          </p:nvSpPr>
          <p:spPr>
            <a:xfrm>
              <a:off x="3839193" y="4401880"/>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0156F9B-CFA3-53A6-FC9F-B7524DA2B42D}"/>
                </a:ext>
              </a:extLst>
            </p:cNvPr>
            <p:cNvSpPr/>
            <p:nvPr/>
          </p:nvSpPr>
          <p:spPr>
            <a:xfrm>
              <a:off x="5245104" y="1686250"/>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2D552F8-4A22-9DC0-BE7B-F68C24D85446}"/>
                </a:ext>
              </a:extLst>
            </p:cNvPr>
            <p:cNvSpPr/>
            <p:nvPr/>
          </p:nvSpPr>
          <p:spPr>
            <a:xfrm>
              <a:off x="6850803" y="1471664"/>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2A9DAED-1503-200E-ADC0-C22B2BF913E3}"/>
                </a:ext>
              </a:extLst>
            </p:cNvPr>
            <p:cNvSpPr/>
            <p:nvPr/>
          </p:nvSpPr>
          <p:spPr>
            <a:xfrm>
              <a:off x="7146785" y="1693650"/>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F9A836D-4B25-D03C-AC87-EF0EF1F56625}"/>
                </a:ext>
              </a:extLst>
            </p:cNvPr>
            <p:cNvSpPr/>
            <p:nvPr/>
          </p:nvSpPr>
          <p:spPr>
            <a:xfrm>
              <a:off x="7494563" y="1893437"/>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F064BF7-A6BD-8035-8FA0-E59DB89B5910}"/>
                </a:ext>
              </a:extLst>
            </p:cNvPr>
            <p:cNvSpPr/>
            <p:nvPr/>
          </p:nvSpPr>
          <p:spPr>
            <a:xfrm>
              <a:off x="6969196" y="2100624"/>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F4E406E-E728-17C1-8F72-CFC0628922DB}"/>
                </a:ext>
              </a:extLst>
            </p:cNvPr>
            <p:cNvSpPr/>
            <p:nvPr/>
          </p:nvSpPr>
          <p:spPr>
            <a:xfrm>
              <a:off x="7065390" y="2367007"/>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CAC87EF-22B5-8D6C-B127-B20DD024ABF0}"/>
                </a:ext>
              </a:extLst>
            </p:cNvPr>
            <p:cNvSpPr/>
            <p:nvPr/>
          </p:nvSpPr>
          <p:spPr>
            <a:xfrm>
              <a:off x="5666878" y="2899774"/>
              <a:ext cx="125792" cy="125792"/>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1F37EAD3-CB2F-34BA-3316-60457885DE0B}"/>
                </a:ext>
              </a:extLst>
            </p:cNvPr>
            <p:cNvSpPr/>
            <p:nvPr/>
          </p:nvSpPr>
          <p:spPr>
            <a:xfrm>
              <a:off x="8323311" y="2182019"/>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475E0A1-B223-EDFE-78AB-C6C02C73DD62}"/>
                </a:ext>
              </a:extLst>
            </p:cNvPr>
            <p:cNvSpPr/>
            <p:nvPr/>
          </p:nvSpPr>
          <p:spPr>
            <a:xfrm>
              <a:off x="7053850" y="2642266"/>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79AD513-DC0E-0D3D-FAC0-E4D07AE28A93}"/>
                </a:ext>
              </a:extLst>
            </p:cNvPr>
            <p:cNvSpPr/>
            <p:nvPr/>
          </p:nvSpPr>
          <p:spPr>
            <a:xfrm>
              <a:off x="7501962" y="2500199"/>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B5B6AE4-270D-5520-6A0A-D703B324D879}"/>
                </a:ext>
              </a:extLst>
            </p:cNvPr>
            <p:cNvSpPr/>
            <p:nvPr/>
          </p:nvSpPr>
          <p:spPr>
            <a:xfrm>
              <a:off x="6732411" y="3062564"/>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F4AB024A-AA81-53D5-D523-896202E7AC25}"/>
                </a:ext>
              </a:extLst>
            </p:cNvPr>
            <p:cNvSpPr/>
            <p:nvPr/>
          </p:nvSpPr>
          <p:spPr>
            <a:xfrm>
              <a:off x="6850803" y="3173557"/>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F00E405-A33C-A872-2757-8B67A756DBA9}"/>
                </a:ext>
              </a:extLst>
            </p:cNvPr>
            <p:cNvSpPr/>
            <p:nvPr/>
          </p:nvSpPr>
          <p:spPr>
            <a:xfrm>
              <a:off x="7287376" y="3003367"/>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4A11BC8-4E9C-5456-19DF-A21751251E3E}"/>
                </a:ext>
              </a:extLst>
            </p:cNvPr>
            <p:cNvSpPr/>
            <p:nvPr/>
          </p:nvSpPr>
          <p:spPr>
            <a:xfrm>
              <a:off x="8027329" y="3203155"/>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EE1CD32-099B-BC39-FD79-6A98A7A2CE3E}"/>
                </a:ext>
              </a:extLst>
            </p:cNvPr>
            <p:cNvSpPr/>
            <p:nvPr/>
          </p:nvSpPr>
          <p:spPr>
            <a:xfrm>
              <a:off x="8286313" y="2759183"/>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981356-1EA3-1830-BAE8-2A00E0E0C4FF}"/>
                </a:ext>
              </a:extLst>
            </p:cNvPr>
            <p:cNvSpPr/>
            <p:nvPr/>
          </p:nvSpPr>
          <p:spPr>
            <a:xfrm>
              <a:off x="8130923" y="2692587"/>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376C3F4-B94D-DDC7-1F69-D122C4FFA331}"/>
                </a:ext>
              </a:extLst>
            </p:cNvPr>
            <p:cNvSpPr/>
            <p:nvPr/>
          </p:nvSpPr>
          <p:spPr>
            <a:xfrm>
              <a:off x="8308512" y="2574194"/>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6B5C7FA-86C8-5ADC-94AA-C15A543D1546}"/>
                </a:ext>
              </a:extLst>
            </p:cNvPr>
            <p:cNvSpPr/>
            <p:nvPr/>
          </p:nvSpPr>
          <p:spPr>
            <a:xfrm>
              <a:off x="8397306" y="2514998"/>
              <a:ext cx="125792" cy="125792"/>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34278EC-04E8-BC84-5334-B86A4965CCAA}"/>
                </a:ext>
              </a:extLst>
            </p:cNvPr>
            <p:cNvSpPr/>
            <p:nvPr/>
          </p:nvSpPr>
          <p:spPr>
            <a:xfrm>
              <a:off x="9107661" y="2463201"/>
              <a:ext cx="125792" cy="125792"/>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C95CD8C-AF46-B771-C27B-769E9C6BFC9F}"/>
                </a:ext>
              </a:extLst>
            </p:cNvPr>
            <p:cNvSpPr/>
            <p:nvPr/>
          </p:nvSpPr>
          <p:spPr>
            <a:xfrm>
              <a:off x="9366645" y="2729585"/>
              <a:ext cx="125792" cy="125792"/>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7AF789A-D3BC-BFF7-796D-408507417E51}"/>
                </a:ext>
              </a:extLst>
            </p:cNvPr>
            <p:cNvSpPr/>
            <p:nvPr/>
          </p:nvSpPr>
          <p:spPr>
            <a:xfrm>
              <a:off x="9652535" y="2870184"/>
              <a:ext cx="125792" cy="125792"/>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484DC3E-05A0-154B-5CE6-C44042738323}"/>
                </a:ext>
              </a:extLst>
            </p:cNvPr>
            <p:cNvSpPr/>
            <p:nvPr/>
          </p:nvSpPr>
          <p:spPr>
            <a:xfrm>
              <a:off x="9218654" y="2951571"/>
              <a:ext cx="125792" cy="125792"/>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229D5DD-5C4D-19A0-507A-43D6ADB07BF4}"/>
                </a:ext>
              </a:extLst>
            </p:cNvPr>
            <p:cNvSpPr/>
            <p:nvPr/>
          </p:nvSpPr>
          <p:spPr>
            <a:xfrm>
              <a:off x="9011467" y="3084762"/>
              <a:ext cx="125792" cy="125792"/>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AB8D801-6922-D60F-CC6C-A00B160D444C}"/>
                </a:ext>
              </a:extLst>
            </p:cNvPr>
            <p:cNvSpPr/>
            <p:nvPr/>
          </p:nvSpPr>
          <p:spPr>
            <a:xfrm>
              <a:off x="8656290" y="2914573"/>
              <a:ext cx="125792" cy="125792"/>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ABEEA5C-1D5F-DBF3-A2C2-747E8D30FD94}"/>
                </a:ext>
              </a:extLst>
            </p:cNvPr>
            <p:cNvSpPr/>
            <p:nvPr/>
          </p:nvSpPr>
          <p:spPr>
            <a:xfrm>
              <a:off x="8737685" y="3291949"/>
              <a:ext cx="125792" cy="125792"/>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3DA575B7-D122-5983-2D54-EAFE5D0F986F}"/>
                </a:ext>
              </a:extLst>
            </p:cNvPr>
            <p:cNvSpPr/>
            <p:nvPr/>
          </p:nvSpPr>
          <p:spPr>
            <a:xfrm>
              <a:off x="10077000" y="3240153"/>
              <a:ext cx="125792" cy="125792"/>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E45FA34-156B-1C3F-208E-5705D7AC6A48}"/>
                </a:ext>
              </a:extLst>
            </p:cNvPr>
            <p:cNvSpPr/>
            <p:nvPr/>
          </p:nvSpPr>
          <p:spPr>
            <a:xfrm>
              <a:off x="10328585" y="2936772"/>
              <a:ext cx="125792" cy="125792"/>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3AF40E8-75FF-B36E-9A35-681D3D0DD3E0}"/>
                </a:ext>
              </a:extLst>
            </p:cNvPr>
            <p:cNvSpPr/>
            <p:nvPr/>
          </p:nvSpPr>
          <p:spPr>
            <a:xfrm>
              <a:off x="10148304" y="2359616"/>
              <a:ext cx="125792" cy="125792"/>
            </a:xfrm>
            <a:prstGeom prst="ellipse">
              <a:avLst/>
            </a:prstGeom>
            <a:solidFill>
              <a:srgbClr val="678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BBCF296D-FDCF-FD9A-B47D-19AAE3B2BCA0}"/>
                </a:ext>
              </a:extLst>
            </p:cNvPr>
            <p:cNvSpPr/>
            <p:nvPr/>
          </p:nvSpPr>
          <p:spPr>
            <a:xfrm>
              <a:off x="10488683" y="2855385"/>
              <a:ext cx="125792" cy="125792"/>
            </a:xfrm>
            <a:prstGeom prst="ellipse">
              <a:avLst/>
            </a:prstGeom>
            <a:solidFill>
              <a:srgbClr val="678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CCC6BC4E-F9EF-7A2E-56BD-17AD5681C221}"/>
                </a:ext>
              </a:extLst>
            </p:cNvPr>
            <p:cNvSpPr/>
            <p:nvPr/>
          </p:nvSpPr>
          <p:spPr>
            <a:xfrm>
              <a:off x="10614475" y="2825787"/>
              <a:ext cx="125792" cy="125792"/>
            </a:xfrm>
            <a:prstGeom prst="ellipse">
              <a:avLst/>
            </a:prstGeom>
            <a:solidFill>
              <a:srgbClr val="678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1A449AB-FA01-EEF7-4D8F-72359219BBC2}"/>
                </a:ext>
              </a:extLst>
            </p:cNvPr>
            <p:cNvSpPr/>
            <p:nvPr/>
          </p:nvSpPr>
          <p:spPr>
            <a:xfrm>
              <a:off x="11021449" y="2418812"/>
              <a:ext cx="125792" cy="125792"/>
            </a:xfrm>
            <a:prstGeom prst="ellipse">
              <a:avLst/>
            </a:prstGeom>
            <a:solidFill>
              <a:srgbClr val="678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8C988F8-CDF9-B5B5-3484-6B8F2D62BE6B}"/>
                </a:ext>
              </a:extLst>
            </p:cNvPr>
            <p:cNvSpPr/>
            <p:nvPr/>
          </p:nvSpPr>
          <p:spPr>
            <a:xfrm>
              <a:off x="9585939" y="5504419"/>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FFA0C2A-1670-4990-9E42-5F497837FC87}"/>
                </a:ext>
              </a:extLst>
            </p:cNvPr>
            <p:cNvSpPr/>
            <p:nvPr/>
          </p:nvSpPr>
          <p:spPr>
            <a:xfrm>
              <a:off x="9319556" y="5238035"/>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5BC17DF-37B1-6D38-CDB4-351F1C4C0563}"/>
                </a:ext>
              </a:extLst>
            </p:cNvPr>
            <p:cNvSpPr/>
            <p:nvPr/>
          </p:nvSpPr>
          <p:spPr>
            <a:xfrm>
              <a:off x="9393551" y="4942054"/>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8F45D27F-A803-5C71-3AEB-AD3AB3CC6C02}"/>
                </a:ext>
              </a:extLst>
            </p:cNvPr>
            <p:cNvSpPr/>
            <p:nvPr/>
          </p:nvSpPr>
          <p:spPr>
            <a:xfrm>
              <a:off x="8572203" y="4313093"/>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336F0E0-6FDF-1513-5F20-AC791ADF37F4}"/>
                </a:ext>
              </a:extLst>
            </p:cNvPr>
            <p:cNvSpPr/>
            <p:nvPr/>
          </p:nvSpPr>
          <p:spPr>
            <a:xfrm>
              <a:off x="8949579" y="4187301"/>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84667E44-C204-4158-6294-2D31030E5294}"/>
                </a:ext>
              </a:extLst>
            </p:cNvPr>
            <p:cNvSpPr/>
            <p:nvPr/>
          </p:nvSpPr>
          <p:spPr>
            <a:xfrm>
              <a:off x="8594402" y="3654535"/>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B4C0639-A159-BF99-6B80-C28E9F6F0B85}"/>
                </a:ext>
              </a:extLst>
            </p:cNvPr>
            <p:cNvSpPr/>
            <p:nvPr/>
          </p:nvSpPr>
          <p:spPr>
            <a:xfrm>
              <a:off x="9608138" y="3802525"/>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49122AF-6BE5-6837-27ED-A84D8B3250C7}"/>
                </a:ext>
              </a:extLst>
            </p:cNvPr>
            <p:cNvSpPr/>
            <p:nvPr/>
          </p:nvSpPr>
          <p:spPr>
            <a:xfrm>
              <a:off x="9830124" y="3388151"/>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096CC047-2B86-AEBB-D3F4-6FF7716A4C1B}"/>
                </a:ext>
              </a:extLst>
            </p:cNvPr>
            <p:cNvSpPr/>
            <p:nvPr/>
          </p:nvSpPr>
          <p:spPr>
            <a:xfrm>
              <a:off x="7617663" y="3891320"/>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1DFD5896-5FE0-D4F1-6759-D80EE8383C62}"/>
                </a:ext>
              </a:extLst>
            </p:cNvPr>
            <p:cNvSpPr/>
            <p:nvPr/>
          </p:nvSpPr>
          <p:spPr>
            <a:xfrm>
              <a:off x="7092296" y="3610138"/>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8DAA674-8001-F0CD-5254-9E5332746FAC}"/>
                </a:ext>
              </a:extLst>
            </p:cNvPr>
            <p:cNvSpPr/>
            <p:nvPr/>
          </p:nvSpPr>
          <p:spPr>
            <a:xfrm>
              <a:off x="6899908" y="3772927"/>
              <a:ext cx="125792" cy="125792"/>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2A49F48-C3C3-9A12-3B23-8C666662CAF9}"/>
                </a:ext>
              </a:extLst>
            </p:cNvPr>
            <p:cNvSpPr/>
            <p:nvPr/>
          </p:nvSpPr>
          <p:spPr>
            <a:xfrm>
              <a:off x="8026579" y="4847194"/>
              <a:ext cx="125792" cy="125792"/>
            </a:xfrm>
            <a:prstGeom prst="ellipse">
              <a:avLst/>
            </a:prstGeom>
            <a:solidFill>
              <a:srgbClr val="F7C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A9E277F4-483D-EA56-AB5B-237D054ACB90}"/>
                </a:ext>
              </a:extLst>
            </p:cNvPr>
            <p:cNvSpPr/>
            <p:nvPr/>
          </p:nvSpPr>
          <p:spPr>
            <a:xfrm>
              <a:off x="6777635" y="5004405"/>
              <a:ext cx="125792" cy="125792"/>
            </a:xfrm>
            <a:prstGeom prst="ellipse">
              <a:avLst/>
            </a:prstGeom>
            <a:solidFill>
              <a:srgbClr val="F7C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D366158-DBED-5C1F-8E52-4774030844A0}"/>
                </a:ext>
              </a:extLst>
            </p:cNvPr>
            <p:cNvSpPr/>
            <p:nvPr/>
          </p:nvSpPr>
          <p:spPr>
            <a:xfrm>
              <a:off x="7223063" y="4995671"/>
              <a:ext cx="125792" cy="125792"/>
            </a:xfrm>
            <a:prstGeom prst="ellipse">
              <a:avLst/>
            </a:prstGeom>
            <a:solidFill>
              <a:srgbClr val="F7C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ADA1984-F1F6-0451-2D2B-F5236AD69269}"/>
                </a:ext>
              </a:extLst>
            </p:cNvPr>
            <p:cNvSpPr/>
            <p:nvPr/>
          </p:nvSpPr>
          <p:spPr>
            <a:xfrm>
              <a:off x="7266732" y="4628847"/>
              <a:ext cx="125792" cy="125792"/>
            </a:xfrm>
            <a:prstGeom prst="ellipse">
              <a:avLst/>
            </a:prstGeom>
            <a:solidFill>
              <a:srgbClr val="F7C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07AF77C-34FC-8B6C-8E6C-AA6A44FF4C6F}"/>
                </a:ext>
              </a:extLst>
            </p:cNvPr>
            <p:cNvSpPr/>
            <p:nvPr/>
          </p:nvSpPr>
          <p:spPr>
            <a:xfrm>
              <a:off x="7074587" y="4323161"/>
              <a:ext cx="125792" cy="125792"/>
            </a:xfrm>
            <a:prstGeom prst="ellipse">
              <a:avLst/>
            </a:prstGeom>
            <a:solidFill>
              <a:srgbClr val="F7C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BAB80B78-6938-51A2-1E5A-4AF4EA92B143}"/>
                </a:ext>
              </a:extLst>
            </p:cNvPr>
            <p:cNvSpPr/>
            <p:nvPr/>
          </p:nvSpPr>
          <p:spPr>
            <a:xfrm>
              <a:off x="6253603" y="4122282"/>
              <a:ext cx="125792" cy="125792"/>
            </a:xfrm>
            <a:prstGeom prst="ellipse">
              <a:avLst/>
            </a:prstGeom>
            <a:solidFill>
              <a:srgbClr val="F7C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108">
            <a:extLst>
              <a:ext uri="{FF2B5EF4-FFF2-40B4-BE49-F238E27FC236}">
                <a16:creationId xmlns:a16="http://schemas.microsoft.com/office/drawing/2014/main" id="{E80CF6C5-E267-33BF-991D-1912651AC31A}"/>
              </a:ext>
            </a:extLst>
          </p:cNvPr>
          <p:cNvSpPr/>
          <p:nvPr/>
        </p:nvSpPr>
        <p:spPr>
          <a:xfrm>
            <a:off x="659596" y="5448520"/>
            <a:ext cx="107950" cy="107950"/>
          </a:xfrm>
          <a:prstGeom prst="ellipse">
            <a:avLst/>
          </a:prstGeom>
          <a:solidFill>
            <a:srgbClr val="97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F693A2F1-9C0B-3615-B1A5-71858F330A11}"/>
              </a:ext>
            </a:extLst>
          </p:cNvPr>
          <p:cNvSpPr txBox="1"/>
          <p:nvPr/>
        </p:nvSpPr>
        <p:spPr>
          <a:xfrm>
            <a:off x="802602" y="5308569"/>
            <a:ext cx="1349115" cy="612091"/>
          </a:xfrm>
          <a:prstGeom prst="rect">
            <a:avLst/>
          </a:prstGeom>
          <a:noFill/>
        </p:spPr>
        <p:txBody>
          <a:bodyPr wrap="square" rtlCol="0">
            <a:spAutoFit/>
          </a:bodyPr>
          <a:lstStyle/>
          <a:p>
            <a:pPr>
              <a:lnSpc>
                <a:spcPct val="150000"/>
              </a:lnSpc>
            </a:pPr>
            <a:r>
              <a:rPr lang="en-US" sz="1200">
                <a:solidFill>
                  <a:srgbClr val="002855"/>
                </a:solidFill>
                <a:latin typeface="Arial" panose="020b0604020202020204" pitchFamily="34" charset="0"/>
                <a:cs typeface="Arial" panose="020b0604020202020204" pitchFamily="34" charset="0"/>
              </a:rPr>
              <a:t>West</a:t>
            </a:r>
          </a:p>
          <a:p>
            <a:pPr>
              <a:lnSpc>
                <a:spcPct val="150000"/>
              </a:lnSpc>
            </a:pPr>
            <a:r>
              <a:rPr lang="en-US" sz="1200">
                <a:solidFill>
                  <a:srgbClr val="002855"/>
                </a:solidFill>
                <a:latin typeface="Arial" panose="020b0604020202020204" pitchFamily="34" charset="0"/>
                <a:cs typeface="Arial" panose="020b0604020202020204" pitchFamily="34" charset="0"/>
              </a:rPr>
              <a:t>Midwest</a:t>
            </a:r>
          </a:p>
        </p:txBody>
      </p:sp>
      <p:sp>
        <p:nvSpPr>
          <p:cNvPr id="111" name="Oval 110">
            <a:extLst>
              <a:ext uri="{FF2B5EF4-FFF2-40B4-BE49-F238E27FC236}">
                <a16:creationId xmlns:a16="http://schemas.microsoft.com/office/drawing/2014/main" id="{6AED7B76-CAF4-9FBD-8631-8A88E44F1E91}"/>
              </a:ext>
            </a:extLst>
          </p:cNvPr>
          <p:cNvSpPr/>
          <p:nvPr/>
        </p:nvSpPr>
        <p:spPr>
          <a:xfrm>
            <a:off x="659596" y="5722701"/>
            <a:ext cx="107950" cy="107950"/>
          </a:xfrm>
          <a:prstGeom prst="ellipse">
            <a:avLst/>
          </a:prstGeom>
          <a:solidFill>
            <a:srgbClr val="4C9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9D45"/>
              </a:solidFill>
            </a:endParaRPr>
          </a:p>
        </p:txBody>
      </p:sp>
      <p:sp>
        <p:nvSpPr>
          <p:cNvPr id="112" name="Oval 111">
            <a:extLst>
              <a:ext uri="{FF2B5EF4-FFF2-40B4-BE49-F238E27FC236}">
                <a16:creationId xmlns:a16="http://schemas.microsoft.com/office/drawing/2014/main" id="{6C2B15BF-B25F-ACAF-B05B-F2A7F1FE54B3}"/>
              </a:ext>
            </a:extLst>
          </p:cNvPr>
          <p:cNvSpPr/>
          <p:nvPr/>
        </p:nvSpPr>
        <p:spPr>
          <a:xfrm>
            <a:off x="1768119" y="5449071"/>
            <a:ext cx="107950" cy="107950"/>
          </a:xfrm>
          <a:prstGeom prst="ellipse">
            <a:avLst/>
          </a:prstGeom>
          <a:solidFill>
            <a:srgbClr val="F7C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4EB9BDB-474F-ED39-33FC-35CCB83F45C1}"/>
              </a:ext>
            </a:extLst>
          </p:cNvPr>
          <p:cNvSpPr/>
          <p:nvPr/>
        </p:nvSpPr>
        <p:spPr>
          <a:xfrm>
            <a:off x="1768119" y="5719088"/>
            <a:ext cx="107950" cy="107950"/>
          </a:xfrm>
          <a:prstGeom prst="ellipse">
            <a:avLst/>
          </a:prstGeom>
          <a:solidFill>
            <a:srgbClr val="DD8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ABB1FDC-62A7-D053-AF3A-E2A4382E4EE7}"/>
              </a:ext>
            </a:extLst>
          </p:cNvPr>
          <p:cNvSpPr/>
          <p:nvPr/>
        </p:nvSpPr>
        <p:spPr>
          <a:xfrm>
            <a:off x="2989338" y="5440266"/>
            <a:ext cx="107950" cy="107950"/>
          </a:xfrm>
          <a:prstGeom prst="ellipse">
            <a:avLst/>
          </a:prstGeom>
          <a:solidFill>
            <a:srgbClr val="AF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0868B264-684B-F9DF-7F67-EBA59B01F609}"/>
              </a:ext>
            </a:extLst>
          </p:cNvPr>
          <p:cNvSpPr/>
          <p:nvPr/>
        </p:nvSpPr>
        <p:spPr>
          <a:xfrm>
            <a:off x="2989338" y="5710089"/>
            <a:ext cx="107950" cy="107950"/>
          </a:xfrm>
          <a:prstGeom prst="ellipse">
            <a:avLst/>
          </a:prstGeom>
          <a:solidFill>
            <a:srgbClr val="678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9714BC9B-8E8D-583D-33D4-B5692E3535A8}"/>
              </a:ext>
            </a:extLst>
          </p:cNvPr>
          <p:cNvSpPr txBox="1"/>
          <p:nvPr/>
        </p:nvSpPr>
        <p:spPr>
          <a:xfrm>
            <a:off x="551075" y="4432600"/>
            <a:ext cx="3182379" cy="646331"/>
          </a:xfrm>
          <a:prstGeom prst="rect">
            <a:avLst/>
          </a:prstGeom>
          <a:noFill/>
        </p:spPr>
        <p:txBody>
          <a:bodyPr wrap="square" rtlCol="0">
            <a:spAutoFit/>
          </a:bodyPr>
          <a:lstStyle/>
          <a:p>
            <a:r>
              <a:rPr lang="en-US" spc="200">
                <a:solidFill>
                  <a:srgbClr val="002855"/>
                </a:solidFill>
                <a:latin typeface="Arial" panose="020b0604020202020204" pitchFamily="34" charset="0"/>
                <a:cs typeface="Arial" panose="020b0604020202020204" pitchFamily="34" charset="0"/>
              </a:rPr>
              <a:t>OCC OFFICE</a:t>
            </a:r>
            <a:br>
              <a:rPr lang="en-US" b="1" spc="200">
                <a:solidFill>
                  <a:srgbClr val="002855"/>
                </a:solidFill>
                <a:latin typeface="Arial" panose="020b0604020202020204" pitchFamily="34" charset="0"/>
                <a:cs typeface="Arial" panose="020b0604020202020204" pitchFamily="34" charset="0"/>
              </a:rPr>
            </a:br>
            <a:r>
              <a:rPr lang="en-US" b="1" spc="200">
                <a:solidFill>
                  <a:srgbClr val="002855"/>
                </a:solidFill>
                <a:latin typeface="Arial" panose="020b0604020202020204" pitchFamily="34" charset="0"/>
                <a:cs typeface="Arial" panose="020b0604020202020204" pitchFamily="34" charset="0"/>
              </a:rPr>
              <a:t>LOCATIONS</a:t>
            </a:r>
          </a:p>
        </p:txBody>
      </p:sp>
      <p:cxnSp>
        <p:nvCxnSpPr>
          <p:cNvPr id="120" name="Straight Connector 119">
            <a:extLst>
              <a:ext uri="{FF2B5EF4-FFF2-40B4-BE49-F238E27FC236}">
                <a16:creationId xmlns:a16="http://schemas.microsoft.com/office/drawing/2014/main" id="{AAFD8467-6F34-B357-3F5D-777AB06E3BB9}"/>
              </a:ext>
            </a:extLst>
          </p:cNvPr>
          <p:cNvCxnSpPr/>
          <p:nvPr/>
        </p:nvCxnSpPr>
        <p:spPr>
          <a:xfrm>
            <a:off x="642866" y="5190240"/>
            <a:ext cx="3266126" cy="0"/>
          </a:xfrm>
          <a:prstGeom prst="line">
            <a:avLst/>
          </a:prstGeom>
          <a:ln w="9525">
            <a:solidFill>
              <a:srgbClr val="002855"/>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7EBF8CA4-F58E-DD79-C0B5-0F5DAFB55DC3}"/>
              </a:ext>
            </a:extLst>
          </p:cNvPr>
          <p:cNvSpPr txBox="1"/>
          <p:nvPr/>
        </p:nvSpPr>
        <p:spPr>
          <a:xfrm>
            <a:off x="3117404" y="5296359"/>
            <a:ext cx="907554" cy="612091"/>
          </a:xfrm>
          <a:prstGeom prst="rect">
            <a:avLst/>
          </a:prstGeom>
          <a:noFill/>
        </p:spPr>
        <p:txBody>
          <a:bodyPr wrap="square">
            <a:spAutoFit/>
          </a:bodyPr>
          <a:lstStyle/>
          <a:p>
            <a:pPr>
              <a:lnSpc>
                <a:spcPct val="150000"/>
              </a:lnSpc>
            </a:pPr>
            <a:r>
              <a:rPr lang="en-US" sz="1200">
                <a:solidFill>
                  <a:srgbClr val="002855"/>
                </a:solidFill>
                <a:latin typeface="Arial" panose="020b0604020202020204" pitchFamily="34" charset="0"/>
                <a:cs typeface="Arial" panose="020b0604020202020204" pitchFamily="34" charset="0"/>
              </a:rPr>
              <a:t>East</a:t>
            </a:r>
          </a:p>
          <a:p>
            <a:pPr>
              <a:lnSpc>
                <a:spcPct val="150000"/>
              </a:lnSpc>
            </a:pPr>
            <a:r>
              <a:rPr lang="en-US" sz="1200">
                <a:solidFill>
                  <a:srgbClr val="002855"/>
                </a:solidFill>
                <a:latin typeface="Arial" panose="020b0604020202020204" pitchFamily="34" charset="0"/>
                <a:cs typeface="Arial" panose="020b0604020202020204" pitchFamily="34" charset="0"/>
              </a:rPr>
              <a:t>Northeast</a:t>
            </a:r>
          </a:p>
        </p:txBody>
      </p:sp>
      <p:sp>
        <p:nvSpPr>
          <p:cNvPr id="127" name="TextBox 126">
            <a:extLst>
              <a:ext uri="{FF2B5EF4-FFF2-40B4-BE49-F238E27FC236}">
                <a16:creationId xmlns:a16="http://schemas.microsoft.com/office/drawing/2014/main" id="{06B9B6FC-022F-59A4-202C-4BEA9E80121A}"/>
              </a:ext>
            </a:extLst>
          </p:cNvPr>
          <p:cNvSpPr txBox="1"/>
          <p:nvPr/>
        </p:nvSpPr>
        <p:spPr>
          <a:xfrm>
            <a:off x="1877943" y="5306512"/>
            <a:ext cx="972778" cy="624673"/>
          </a:xfrm>
          <a:prstGeom prst="rect">
            <a:avLst/>
          </a:prstGeom>
          <a:noFill/>
        </p:spPr>
        <p:txBody>
          <a:bodyPr wrap="square">
            <a:spAutoFit/>
          </a:bodyPr>
          <a:lstStyle/>
          <a:p>
            <a:pPr>
              <a:lnSpc>
                <a:spcPct val="150000"/>
              </a:lnSpc>
            </a:pPr>
            <a:r>
              <a:rPr lang="en-US" sz="1200">
                <a:solidFill>
                  <a:srgbClr val="002855"/>
                </a:solidFill>
                <a:latin typeface="Arial" panose="020b0604020202020204" pitchFamily="34" charset="0"/>
                <a:cs typeface="Arial" panose="020b0604020202020204" pitchFamily="34" charset="0"/>
              </a:rPr>
              <a:t>South</a:t>
            </a:r>
          </a:p>
          <a:p>
            <a:pPr>
              <a:lnSpc>
                <a:spcPct val="150000"/>
              </a:lnSpc>
            </a:pPr>
            <a:r>
              <a:rPr lang="en-US" sz="1200">
                <a:solidFill>
                  <a:srgbClr val="002855"/>
                </a:solidFill>
                <a:latin typeface="Arial" panose="020b0604020202020204" pitchFamily="34" charset="0"/>
                <a:cs typeface="Arial" panose="020b0604020202020204" pitchFamily="34" charset="0"/>
              </a:rPr>
              <a:t>Southeast </a:t>
            </a:r>
          </a:p>
        </p:txBody>
      </p:sp>
    </p:spTree>
    <p:extLst>
      <p:ext uri="{BB962C8B-B14F-4D97-AF65-F5344CB8AC3E}">
        <p14:creationId xmlns:p14="http://schemas.microsoft.com/office/powerpoint/2010/main" val="387904072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a:extLst>
              <a:ext uri="{FF2B5EF4-FFF2-40B4-BE49-F238E27FC236}">
                <a16:creationId xmlns:a16="http://schemas.microsoft.com/office/drawing/2014/main" id="{14E7003A-AFA5-5E06-AEE0-BC04B451DBB8}"/>
              </a:ext>
            </a:extLst>
          </p:cNvPr>
          <p:cNvSpPr>
            <a:spLocks noGrp="1"/>
          </p:cNvSpPr>
          <p:nvPr>
            <p:ph type="title"/>
          </p:nvPr>
        </p:nvSpPr>
        <p:spPr/>
        <p:txBody>
          <a:bodyPr/>
          <a:lstStyle/>
          <a:p>
            <a:r>
              <a:rPr lang="en-US"/>
              <a:t>Community Affairs</a:t>
            </a:r>
          </a:p>
        </p:txBody>
      </p:sp>
      <p:sp>
        <p:nvSpPr>
          <p:cNvPr id="5" name="Content Placeholder 4">
            <a:extLst>
              <a:ext uri="{FF2B5EF4-FFF2-40B4-BE49-F238E27FC236}">
                <a16:creationId xmlns:a16="http://schemas.microsoft.com/office/drawing/2014/main" id="{04FEE045-BCE2-C092-09F7-79A96AE86C1A}"/>
              </a:ext>
            </a:extLst>
          </p:cNvPr>
          <p:cNvSpPr>
            <a:spLocks noGrp="1"/>
          </p:cNvSpPr>
          <p:nvPr>
            <p:ph idx="1"/>
          </p:nvPr>
        </p:nvSpPr>
        <p:spPr/>
        <p:txBody>
          <a:bodyPr/>
          <a:lstStyle/>
          <a:p>
            <a:r>
              <a:rPr lang="en-US"/>
              <a:t>Provide CRA Training and Technical Assistance</a:t>
            </a:r>
          </a:p>
          <a:p>
            <a:pPr lvl="1"/>
            <a:r>
              <a:rPr lang="en-US"/>
              <a:t>Bankers, Communities, Examiners</a:t>
            </a:r>
          </a:p>
          <a:p>
            <a:r>
              <a:rPr lang="en-US"/>
              <a:t>Conduct CRA-related Outreach</a:t>
            </a:r>
          </a:p>
          <a:p>
            <a:r>
              <a:rPr lang="en-US"/>
              <a:t>Support CRA Examinations of National Banks &amp; FSAs</a:t>
            </a:r>
          </a:p>
          <a:p>
            <a:r>
              <a:rPr lang="en-US"/>
              <a:t>Issue Community Development Publications</a:t>
            </a:r>
          </a:p>
          <a:p>
            <a:r>
              <a:rPr lang="en-US"/>
              <a:t>Share Resource Directories</a:t>
            </a:r>
          </a:p>
          <a:p>
            <a:endParaRPr lang="en-US"/>
          </a:p>
        </p:txBody>
      </p:sp>
      <p:sp>
        <p:nvSpPr>
          <p:cNvPr id="6" name="Content Placeholder 5">
            <a:extLst>
              <a:ext uri="{FF2B5EF4-FFF2-40B4-BE49-F238E27FC236}">
                <a16:creationId xmlns:a16="http://schemas.microsoft.com/office/drawing/2014/main" id="{74A9C48C-564F-BA68-93B6-67C1BE1202B4}"/>
              </a:ext>
            </a:extLst>
          </p:cNvPr>
          <p:cNvSpPr>
            <a:spLocks noGrp="1"/>
          </p:cNvSpPr>
          <p:nvPr>
            <p:ph idx="10"/>
          </p:nvPr>
        </p:nvSpPr>
        <p:spPr/>
        <p:txBody>
          <a:bodyPr/>
          <a:lstStyle/>
          <a:p>
            <a:pPr marL="6350" indent="0" algn="ctr">
              <a:buNone/>
            </a:pPr>
            <a:r>
              <a:rPr lang="en-US" sz="2800"/>
              <a:t>Scan the QR code to access the OCC’s Community Affairs website: </a:t>
            </a:r>
            <a:endParaRPr lang="en-US" sz="2800">
              <a:hlinkClick r:id="rId2"/>
            </a:endParaRPr>
          </a:p>
          <a:p>
            <a:pPr marL="6350" indent="0">
              <a:buNone/>
            </a:pPr>
            <a:endParaRPr lang="en-US"/>
          </a:p>
          <a:p>
            <a:endParaRPr lang="en-US"/>
          </a:p>
        </p:txBody>
      </p:sp>
      <p:pic>
        <p:nvPicPr>
          <p:cNvPr id="8" name="Picture 7" descr="Qr code&#10;&#10;Description automatically generated">
            <a:extLst>
              <a:ext uri="{FF2B5EF4-FFF2-40B4-BE49-F238E27FC236}">
                <a16:creationId xmlns:a16="http://schemas.microsoft.com/office/drawing/2014/main" id="{170C1062-A465-F973-063A-64A6EAAAB142}"/>
              </a:ext>
            </a:extLst>
          </p:cNvPr>
          <p:cNvPicPr>
            <a:picLocks noChangeAspect="1"/>
          </p:cNvPicPr>
          <p:nvPr/>
        </p:nvPicPr>
        <p:blipFill>
          <a:blip r:embed="rId3"/>
          <a:stretch>
            <a:fillRect/>
          </a:stretch>
        </p:blipFill>
        <p:spPr>
          <a:xfrm>
            <a:off x="9176608" y="3048753"/>
            <a:ext cx="2286000" cy="2286000"/>
          </a:xfrm>
          <a:prstGeom prst="rect">
            <a:avLst/>
          </a:prstGeom>
        </p:spPr>
      </p:pic>
    </p:spTree>
    <p:extLst>
      <p:ext uri="{BB962C8B-B14F-4D97-AF65-F5344CB8AC3E}">
        <p14:creationId xmlns:p14="http://schemas.microsoft.com/office/powerpoint/2010/main" val="69444125"/>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Content Placeholder 7">
            <a:extLst>
              <a:ext uri="{FF2B5EF4-FFF2-40B4-BE49-F238E27FC236}">
                <a16:creationId xmlns:a16="http://schemas.microsoft.com/office/drawing/2014/main" id="{F9B7AB87-1A25-F677-69B8-8F0501BE32AD}"/>
              </a:ext>
            </a:extLst>
          </p:cNvPr>
          <p:cNvSpPr>
            <a:spLocks noGrp="1"/>
          </p:cNvSpPr>
          <p:nvPr>
            <p:ph idx="1"/>
          </p:nvPr>
        </p:nvSpPr>
        <p:spPr>
          <a:xfrm>
            <a:off x="876692" y="1497330"/>
            <a:ext cx="5219307" cy="4573556"/>
          </a:xfrm>
        </p:spPr>
        <p:txBody>
          <a:bodyPr vert="horz" lIns="91440" tIns="45720" rIns="91440" bIns="45720" rtlCol="0" anchor="t">
            <a:normAutofit/>
          </a:bodyPr>
          <a:lstStyle/>
          <a:p>
            <a:pPr marL="0" indent="0">
              <a:lnSpc>
                <a:spcPct val="90000"/>
              </a:lnSpc>
              <a:buNone/>
            </a:pPr>
            <a:r>
              <a:rPr lang="en-US" b="1"/>
              <a:t>Partners in Recovery: Community Reinvestment and Resilience</a:t>
            </a:r>
          </a:p>
          <a:p>
            <a:pPr marL="0" indent="0">
              <a:lnSpc>
                <a:spcPct val="90000"/>
              </a:lnSpc>
              <a:buNone/>
            </a:pPr>
            <a:endParaRPr lang="en-US" b="1"/>
          </a:p>
          <a:p>
            <a:pPr marL="0" indent="0">
              <a:lnSpc>
                <a:spcPct val="90000"/>
              </a:lnSpc>
              <a:buNone/>
            </a:pPr>
            <a:r>
              <a:rPr lang="en-US" b="1"/>
              <a:t>Property Disposition: Exploring Different Approaches for Preserving Affordable Housing Opportunities</a:t>
            </a:r>
          </a:p>
          <a:p>
            <a:pPr marL="0" indent="0">
              <a:lnSpc>
                <a:spcPct val="90000"/>
              </a:lnSpc>
              <a:buNone/>
            </a:pPr>
            <a:endParaRPr lang="en-US" b="1"/>
          </a:p>
          <a:p>
            <a:pPr indent="-228600">
              <a:lnSpc>
                <a:spcPct val="90000"/>
              </a:lnSpc>
              <a:buFont typeface="Arial" panose="020b0604020202020204" pitchFamily="34" charset="0"/>
              <a:buChar char="•"/>
            </a:pPr>
            <a:endParaRPr lang="en-US"/>
          </a:p>
        </p:txBody>
      </p:sp>
      <p:sp>
        <p:nvSpPr>
          <p:cNvPr id="12" name="Title 3">
            <a:extLst>
              <a:ext uri="{FF2B5EF4-FFF2-40B4-BE49-F238E27FC236}">
                <a16:creationId xmlns:a16="http://schemas.microsoft.com/office/drawing/2014/main" id="{3B80467F-2631-A247-9F43-739501254248}"/>
              </a:ext>
            </a:extLst>
          </p:cNvPr>
          <p:cNvSpPr txBox="1"/>
          <p:nvPr/>
        </p:nvSpPr>
        <p:spPr>
          <a:xfrm>
            <a:off x="394934" y="626862"/>
            <a:ext cx="8072411" cy="545640"/>
          </a:xfrm>
          <a:prstGeom prst="rect">
            <a:avLst/>
          </a:prstGeom>
        </p:spPr>
        <p:txBody>
          <a:bodyPr/>
          <a:lstStyle>
            <a:lvl1pPr algn="l" defTabSz="914400" rtl="0" eaLnBrk="1" latinLnBrk="0" hangingPunct="1">
              <a:lnSpc>
                <a:spcPct val="90000"/>
              </a:lnSpc>
              <a:spcBef>
                <a:spcPct val="0"/>
              </a:spcBef>
              <a:buNone/>
              <a:defRPr sz="3600" b="0" kern="1200">
                <a:solidFill>
                  <a:schemeClr val="accent1"/>
                </a:solidFill>
                <a:latin typeface="+mj-lt"/>
                <a:ea typeface="+mj-ea"/>
                <a:cs typeface="+mj-cs"/>
              </a:defRPr>
            </a:lvl1pPr>
          </a:lstStyle>
          <a:p>
            <a:r>
              <a:rPr lang="en-US"/>
              <a:t>OCC Publications</a:t>
            </a:r>
          </a:p>
        </p:txBody>
      </p:sp>
      <p:pic>
        <p:nvPicPr>
          <p:cNvPr id="5" name="Content Placeholder 4">
            <a:extLst>
              <a:ext uri="{FF2B5EF4-FFF2-40B4-BE49-F238E27FC236}">
                <a16:creationId xmlns:a16="http://schemas.microsoft.com/office/drawing/2014/main" id="{BA044382-5DEB-B221-D508-179FB07AA68B}"/>
              </a:ext>
            </a:extLst>
          </p:cNvPr>
          <p:cNvPicPr>
            <a:picLocks noGrp="1" noChangeAspect="1"/>
          </p:cNvPicPr>
          <p:nvPr>
            <p:ph idx="10"/>
          </p:nvPr>
        </p:nvPicPr>
        <p:blipFill>
          <a:blip r:embed="rId3"/>
          <a:stretch>
            <a:fillRect/>
          </a:stretch>
        </p:blipFill>
        <p:spPr>
          <a:xfrm>
            <a:off x="8683815" y="860604"/>
            <a:ext cx="2455744" cy="3175421"/>
          </a:xfrm>
          <a:prstGeom prst="rect">
            <a:avLst/>
          </a:prstGeom>
          <a:ln>
            <a:solidFill>
              <a:schemeClr val="tx1"/>
            </a:solidFill>
          </a:ln>
        </p:spPr>
      </p:pic>
      <p:pic>
        <p:nvPicPr>
          <p:cNvPr id="6" name="Picture 5">
            <a:extLst>
              <a:ext uri="{FF2B5EF4-FFF2-40B4-BE49-F238E27FC236}">
                <a16:creationId xmlns:a16="http://schemas.microsoft.com/office/drawing/2014/main" id="{6ABDA2CF-2141-80EC-BC20-20AA9EE3E3F5}"/>
              </a:ext>
            </a:extLst>
          </p:cNvPr>
          <p:cNvPicPr>
            <a:picLocks noChangeAspect="1"/>
          </p:cNvPicPr>
          <p:nvPr/>
        </p:nvPicPr>
        <p:blipFill>
          <a:blip r:embed="rId4"/>
          <a:srcRect l="1818"/>
          <a:stretch>
            <a:fillRect/>
          </a:stretch>
        </p:blipFill>
        <p:spPr>
          <a:xfrm>
            <a:off x="6831203" y="2895465"/>
            <a:ext cx="2418127" cy="3175421"/>
          </a:xfrm>
          <a:prstGeom prst="rect">
            <a:avLst/>
          </a:prstGeom>
          <a:ln>
            <a:solidFill>
              <a:schemeClr val="tx1"/>
            </a:solidFill>
          </a:ln>
        </p:spPr>
      </p:pic>
    </p:spTree>
    <p:extLst>
      <p:ext uri="{BB962C8B-B14F-4D97-AF65-F5344CB8AC3E}">
        <p14:creationId xmlns:p14="http://schemas.microsoft.com/office/powerpoint/2010/main" val="1440334339"/>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e 4">
            <a:extLst>
              <a:ext uri="{FF2B5EF4-FFF2-40B4-BE49-F238E27FC236}">
                <a16:creationId xmlns:a16="http://schemas.microsoft.com/office/drawing/2014/main" id="{1CD22CD1-A3D6-9623-002E-D6D8036AEF4D}"/>
              </a:ext>
            </a:extLst>
          </p:cNvPr>
          <p:cNvSpPr>
            <a:spLocks noGrp="1"/>
          </p:cNvSpPr>
          <p:nvPr>
            <p:ph type="title"/>
          </p:nvPr>
        </p:nvSpPr>
        <p:spPr/>
        <p:txBody>
          <a:bodyPr/>
          <a:lstStyle/>
          <a:p>
            <a:r>
              <a:rPr lang="en-US"/>
              <a:t>OCC Publications</a:t>
            </a:r>
          </a:p>
        </p:txBody>
      </p:sp>
      <p:pic>
        <p:nvPicPr>
          <p:cNvPr id="11" name="Content Placeholder 10">
            <a:extLst>
              <a:ext uri="{FF2B5EF4-FFF2-40B4-BE49-F238E27FC236}">
                <a16:creationId xmlns:a16="http://schemas.microsoft.com/office/drawing/2014/main" id="{C4B585F4-7272-CD4E-37DE-B23D918C960F}"/>
              </a:ext>
            </a:extLst>
          </p:cNvPr>
          <p:cNvPicPr>
            <a:picLocks noGrp="1" noChangeAspect="1"/>
          </p:cNvPicPr>
          <p:nvPr>
            <p:ph idx="1"/>
          </p:nvPr>
        </p:nvPicPr>
        <p:blipFill>
          <a:blip r:embed="rId3"/>
          <a:stretch>
            <a:fillRect/>
          </a:stretch>
        </p:blipFill>
        <p:spPr>
          <a:xfrm>
            <a:off x="553310" y="3319463"/>
            <a:ext cx="1836606" cy="2368550"/>
          </a:xfrm>
          <a:prstGeom prst="rect">
            <a:avLst/>
          </a:prstGeom>
          <a:ln>
            <a:solidFill>
              <a:schemeClr val="tx1"/>
            </a:solidFill>
          </a:ln>
        </p:spPr>
      </p:pic>
      <p:pic>
        <p:nvPicPr>
          <p:cNvPr id="12" name="Content Placeholder 11">
            <a:extLst>
              <a:ext uri="{FF2B5EF4-FFF2-40B4-BE49-F238E27FC236}">
                <a16:creationId xmlns:a16="http://schemas.microsoft.com/office/drawing/2014/main" id="{87DFE329-CBF3-7743-0D39-EB36CB70DDA9}"/>
              </a:ext>
            </a:extLst>
          </p:cNvPr>
          <p:cNvPicPr>
            <a:picLocks noGrp="1" noChangeAspect="1"/>
          </p:cNvPicPr>
          <p:nvPr>
            <p:ph idx="10"/>
          </p:nvPr>
        </p:nvPicPr>
        <p:blipFill>
          <a:blip r:embed="rId4"/>
          <a:stretch>
            <a:fillRect/>
          </a:stretch>
        </p:blipFill>
        <p:spPr>
          <a:xfrm>
            <a:off x="2883738" y="3319463"/>
            <a:ext cx="1820774" cy="2368550"/>
          </a:xfrm>
          <a:prstGeom prst="rect">
            <a:avLst/>
          </a:prstGeom>
          <a:ln>
            <a:solidFill>
              <a:schemeClr val="tx1"/>
            </a:solidFill>
          </a:ln>
        </p:spPr>
      </p:pic>
      <p:pic>
        <p:nvPicPr>
          <p:cNvPr id="13" name="Content Placeholder 12">
            <a:extLst>
              <a:ext uri="{FF2B5EF4-FFF2-40B4-BE49-F238E27FC236}">
                <a16:creationId xmlns:a16="http://schemas.microsoft.com/office/drawing/2014/main" id="{C87125D2-6F6F-E557-3CC9-DC9DA403E579}"/>
              </a:ext>
            </a:extLst>
          </p:cNvPr>
          <p:cNvPicPr>
            <a:picLocks noGrp="1" noChangeAspect="1"/>
          </p:cNvPicPr>
          <p:nvPr>
            <p:ph idx="11"/>
          </p:nvPr>
        </p:nvPicPr>
        <p:blipFill>
          <a:blip r:embed="rId5"/>
          <a:stretch>
            <a:fillRect/>
          </a:stretch>
        </p:blipFill>
        <p:spPr>
          <a:xfrm>
            <a:off x="5190820" y="3319463"/>
            <a:ext cx="1851635" cy="2368550"/>
          </a:xfrm>
          <a:prstGeom prst="rect">
            <a:avLst/>
          </a:prstGeom>
          <a:ln>
            <a:solidFill>
              <a:schemeClr val="tx1"/>
            </a:solidFill>
          </a:ln>
        </p:spPr>
      </p:pic>
      <p:pic>
        <p:nvPicPr>
          <p:cNvPr id="14" name="Content Placeholder 13">
            <a:extLst>
              <a:ext uri="{FF2B5EF4-FFF2-40B4-BE49-F238E27FC236}">
                <a16:creationId xmlns:a16="http://schemas.microsoft.com/office/drawing/2014/main" id="{C9A45C75-DC0C-E6ED-D632-D897842AB677}"/>
              </a:ext>
            </a:extLst>
          </p:cNvPr>
          <p:cNvPicPr>
            <a:picLocks noGrp="1" noChangeAspect="1"/>
          </p:cNvPicPr>
          <p:nvPr>
            <p:ph idx="12"/>
          </p:nvPr>
        </p:nvPicPr>
        <p:blipFill>
          <a:blip r:embed="rId6"/>
          <a:stretch>
            <a:fillRect/>
          </a:stretch>
        </p:blipFill>
        <p:spPr>
          <a:xfrm>
            <a:off x="7520847" y="3319463"/>
            <a:ext cx="1836606" cy="2368550"/>
          </a:xfrm>
          <a:prstGeom prst="rect">
            <a:avLst/>
          </a:prstGeom>
          <a:ln>
            <a:solidFill>
              <a:schemeClr val="tx1"/>
            </a:solidFill>
          </a:ln>
        </p:spPr>
      </p:pic>
      <p:pic>
        <p:nvPicPr>
          <p:cNvPr id="15" name="Content Placeholder 14">
            <a:extLst>
              <a:ext uri="{FF2B5EF4-FFF2-40B4-BE49-F238E27FC236}">
                <a16:creationId xmlns:a16="http://schemas.microsoft.com/office/drawing/2014/main" id="{D94D0875-4466-9CC8-3334-343AEBA28B6B}"/>
              </a:ext>
            </a:extLst>
          </p:cNvPr>
          <p:cNvPicPr>
            <a:picLocks noGrp="1" noChangeAspect="1"/>
          </p:cNvPicPr>
          <p:nvPr>
            <p:ph idx="13"/>
          </p:nvPr>
        </p:nvPicPr>
        <p:blipFill>
          <a:blip r:embed="rId7"/>
          <a:stretch>
            <a:fillRect/>
          </a:stretch>
        </p:blipFill>
        <p:spPr>
          <a:xfrm>
            <a:off x="9836461" y="3319463"/>
            <a:ext cx="1831353" cy="2368550"/>
          </a:xfrm>
          <a:prstGeom prst="rect">
            <a:avLst/>
          </a:prstGeom>
          <a:ln>
            <a:solidFill>
              <a:schemeClr val="tx1"/>
            </a:solidFill>
          </a:ln>
        </p:spPr>
      </p:pic>
      <p:sp>
        <p:nvSpPr>
          <p:cNvPr id="17" name="Title 4">
            <a:extLst>
              <a:ext uri="{FF2B5EF4-FFF2-40B4-BE49-F238E27FC236}">
                <a16:creationId xmlns:a16="http://schemas.microsoft.com/office/drawing/2014/main" id="{B3FB17D9-6839-1C9F-36AA-C6FF9E4192D5}"/>
              </a:ext>
            </a:extLst>
          </p:cNvPr>
          <p:cNvSpPr txBox="1"/>
          <p:nvPr/>
        </p:nvSpPr>
        <p:spPr>
          <a:xfrm>
            <a:off x="394934" y="1188758"/>
            <a:ext cx="11492266" cy="545640"/>
          </a:xfrm>
          <a:prstGeom prst="rect">
            <a:avLst/>
          </a:prstGeom>
        </p:spPr>
        <p:txBody>
          <a:bodyPr/>
          <a:lstStyle>
            <a:lvl1pPr algn="l" defTabSz="914400" rtl="0" eaLnBrk="1" latinLnBrk="0" hangingPunct="1">
              <a:lnSpc>
                <a:spcPct val="90000"/>
              </a:lnSpc>
              <a:spcBef>
                <a:spcPct val="0"/>
              </a:spcBef>
              <a:buNone/>
              <a:defRPr sz="3600" b="0" kern="1200">
                <a:solidFill>
                  <a:schemeClr val="accent1"/>
                </a:solidFill>
                <a:latin typeface="+mj-lt"/>
                <a:ea typeface="+mj-ea"/>
                <a:cs typeface="+mj-cs"/>
              </a:defRPr>
            </a:lvl1pPr>
          </a:lstStyle>
          <a:p>
            <a:r>
              <a:rPr lang="en-US" sz="2800"/>
              <a:t>www.occ.gov/publications</a:t>
            </a:r>
          </a:p>
        </p:txBody>
      </p:sp>
    </p:spTree>
    <p:extLst>
      <p:ext uri="{BB962C8B-B14F-4D97-AF65-F5344CB8AC3E}">
        <p14:creationId xmlns:p14="http://schemas.microsoft.com/office/powerpoint/2010/main" val="1793275243"/>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1">
            <a:extLst>
              <a:ext uri="{FF2B5EF4-FFF2-40B4-BE49-F238E27FC236}">
                <a16:creationId xmlns:a16="http://schemas.microsoft.com/office/drawing/2014/main" id="{62DF7BED-35B2-F59B-5C8E-03767626389C}"/>
              </a:ext>
            </a:extLst>
          </p:cNvPr>
          <p:cNvSpPr/>
          <p:nvPr/>
        </p:nvSpPr>
        <p:spPr>
          <a:xfrm>
            <a:off x="0" y="0"/>
            <a:ext cx="7932420" cy="5978013"/>
          </a:xfrm>
          <a:prstGeom prst="rect">
            <a:avLst/>
          </a:prstGeom>
          <a:solidFill>
            <a:srgbClr val="0071C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1CE"/>
              </a:solidFill>
            </a:endParaRPr>
          </a:p>
        </p:txBody>
      </p:sp>
      <p:sp>
        <p:nvSpPr>
          <p:cNvPr id="6" name="TextBox 5">
            <a:extLst>
              <a:ext uri="{FF2B5EF4-FFF2-40B4-BE49-F238E27FC236}">
                <a16:creationId xmlns:a16="http://schemas.microsoft.com/office/drawing/2014/main" id="{681571D3-7587-D95C-5502-E714DC6E981D}"/>
              </a:ext>
            </a:extLst>
          </p:cNvPr>
          <p:cNvSpPr txBox="1"/>
          <p:nvPr/>
        </p:nvSpPr>
        <p:spPr>
          <a:xfrm>
            <a:off x="599768" y="4523180"/>
            <a:ext cx="11592232" cy="439929"/>
          </a:xfrm>
          <a:prstGeom prst="rect">
            <a:avLst/>
          </a:prstGeom>
          <a:noFill/>
        </p:spPr>
        <p:txBody>
          <a:bodyPr wrap="square">
            <a:spAutoFit/>
          </a:bodyPr>
          <a:lstStyle/>
          <a:p>
            <a:pPr marL="0" marR="0" lvl="0" indent="0" defTabSz="914400" rtl="0" eaLnBrk="1" fontAlgn="base" latinLnBrk="0" hangingPunct="1">
              <a:lnSpc>
                <a:spcPts val="2400"/>
              </a:lnSpc>
              <a:spcBef>
                <a:spcPct val="0"/>
              </a:spcBef>
              <a:spcAft>
                <a:spcPts val="4000"/>
              </a:spcAft>
              <a:buClr>
                <a:srgbClr val="F5B642"/>
              </a:buClr>
              <a:buSzPct val="70000"/>
              <a:buFont typeface="Arial" panose="020b0604020202020204" pitchFamily="34" charset="0"/>
              <a:buNone/>
              <a:defRPr/>
            </a:pPr>
            <a:r>
              <a:rPr kumimoji="0" lang="en-US" sz="4000" b="1" i="0" u="none" strike="noStrike" kern="1200" cap="none" spc="0" normalizeH="0" baseline="0" noProof="0">
                <a:ln>
                  <a:noFill/>
                </a:ln>
                <a:solidFill>
                  <a:schemeClr val="bg1"/>
                </a:solidFill>
                <a:effectLst/>
                <a:uLnTx/>
                <a:uFillTx/>
                <a:latin typeface="+mj-lt"/>
                <a:ea typeface="Open Sans Light" panose="020b0306030504020204" pitchFamily="34" charset="0"/>
                <a:cs typeface="Oracle Sans Light" panose="020b0403020204020204" pitchFamily="34" charset="0"/>
              </a:rPr>
              <a:t>OCC Project REACh</a:t>
            </a:r>
          </a:p>
        </p:txBody>
      </p:sp>
      <p:sp>
        <p:nvSpPr>
          <p:cNvPr id="9" name="TextBox 8">
            <a:extLst>
              <a:ext uri="{FF2B5EF4-FFF2-40B4-BE49-F238E27FC236}">
                <a16:creationId xmlns:a16="http://schemas.microsoft.com/office/drawing/2014/main" id="{F680AA78-6DF5-8135-4662-E509121FBD3C}"/>
              </a:ext>
            </a:extLst>
          </p:cNvPr>
          <p:cNvSpPr txBox="1"/>
          <p:nvPr/>
        </p:nvSpPr>
        <p:spPr>
          <a:xfrm>
            <a:off x="599768" y="4958471"/>
            <a:ext cx="11592232" cy="400110"/>
          </a:xfrm>
          <a:prstGeom prst="rect">
            <a:avLst/>
          </a:prstGeom>
          <a:noFill/>
        </p:spPr>
        <p:txBody>
          <a:bodyPr wrap="square">
            <a:spAutoFit/>
          </a:bodyPr>
          <a:lstStyle/>
          <a:p>
            <a:pPr marL="0" marR="0" lvl="0" indent="0" defTabSz="914400" rtl="0" eaLnBrk="1" fontAlgn="base" latinLnBrk="0" hangingPunct="1">
              <a:lnSpc>
                <a:spcPts val="2400"/>
              </a:lnSpc>
              <a:spcBef>
                <a:spcPct val="0"/>
              </a:spcBef>
              <a:spcAft>
                <a:spcPts val="4000"/>
              </a:spcAft>
              <a:buClr>
                <a:srgbClr val="F5B642"/>
              </a:buClr>
              <a:buSzPct val="70000"/>
              <a:buFont typeface="Arial" panose="020b0604020202020204" pitchFamily="34" charset="0"/>
              <a:buNone/>
              <a:defRPr/>
            </a:pPr>
            <a:r>
              <a:rPr lang="en-US" sz="2400">
                <a:solidFill>
                  <a:schemeClr val="bg1"/>
                </a:solidFill>
                <a:ea typeface="Open Sans Light" panose="020b0306030504020204" pitchFamily="34" charset="0"/>
                <a:cs typeface="Oracle Sans Light" panose="020b0403020204020204" pitchFamily="34" charset="0"/>
              </a:rPr>
              <a:t>Removing Barriers to Financial Inclusion</a:t>
            </a:r>
            <a:endParaRPr kumimoji="0" lang="en-US" sz="2400" i="0" u="none" strike="noStrike" kern="1200" cap="none" spc="0" normalizeH="0" baseline="0" noProof="0">
              <a:ln>
                <a:noFill/>
              </a:ln>
              <a:solidFill>
                <a:schemeClr val="bg1"/>
              </a:solidFill>
              <a:effectLst/>
              <a:uLnTx/>
              <a:uFillTx/>
              <a:latin typeface="+mn-lt"/>
              <a:ea typeface="Open Sans Light" panose="020b0306030504020204" pitchFamily="34" charset="0"/>
              <a:cs typeface="Oracle Sans Light" panose="020b0403020204020204" pitchFamily="34" charset="0"/>
            </a:endParaRPr>
          </a:p>
        </p:txBody>
      </p:sp>
      <p:pic>
        <p:nvPicPr>
          <p:cNvPr id="3" name="Picture 2">
            <a:extLst>
              <a:ext uri="{FF2B5EF4-FFF2-40B4-BE49-F238E27FC236}">
                <a16:creationId xmlns:a16="http://schemas.microsoft.com/office/drawing/2014/main" id="{CF89723E-EAC2-553D-64A7-788E7473468E}"/>
              </a:ext>
            </a:extLst>
          </p:cNvPr>
          <p:cNvPicPr>
            <a:picLocks noChangeAspect="1"/>
          </p:cNvPicPr>
          <p:nvPr/>
        </p:nvPicPr>
        <p:blipFill>
          <a:blip r:embed="rId3"/>
          <a:stretch>
            <a:fillRect/>
          </a:stretch>
        </p:blipFill>
        <p:spPr>
          <a:xfrm>
            <a:off x="8938260" y="1149095"/>
            <a:ext cx="2057400" cy="3156440"/>
          </a:xfrm>
          <a:prstGeom prst="rect">
            <a:avLst/>
          </a:prstGeom>
        </p:spPr>
      </p:pic>
    </p:spTree>
    <p:extLst>
      <p:ext uri="{BB962C8B-B14F-4D97-AF65-F5344CB8AC3E}">
        <p14:creationId xmlns:p14="http://schemas.microsoft.com/office/powerpoint/2010/main" val="846695806"/>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a:extLst>
              <a:ext uri="{FF2B5EF4-FFF2-40B4-BE49-F238E27FC236}">
                <a16:creationId xmlns:a16="http://schemas.microsoft.com/office/drawing/2014/main" id="{64DD3D1B-6FBE-85C7-E97C-0CE26FE255C0}"/>
              </a:ext>
            </a:extLst>
          </p:cNvPr>
          <p:cNvSpPr>
            <a:spLocks noGrp="1"/>
          </p:cNvSpPr>
          <p:nvPr>
            <p:ph type="title"/>
          </p:nvPr>
        </p:nvSpPr>
        <p:spPr/>
        <p:txBody>
          <a:bodyPr/>
          <a:lstStyle/>
          <a:p>
            <a:r>
              <a:rPr lang="en-US"/>
              <a:t>Project REACh</a:t>
            </a:r>
          </a:p>
        </p:txBody>
      </p:sp>
      <p:sp>
        <p:nvSpPr>
          <p:cNvPr id="8" name="Content Placeholder 7">
            <a:extLst>
              <a:ext uri="{FF2B5EF4-FFF2-40B4-BE49-F238E27FC236}">
                <a16:creationId xmlns:a16="http://schemas.microsoft.com/office/drawing/2014/main" id="{8AC1FC7B-450B-85C3-D131-C428CDAAE092}"/>
              </a:ext>
            </a:extLst>
          </p:cNvPr>
          <p:cNvSpPr>
            <a:spLocks noGrp="1"/>
          </p:cNvSpPr>
          <p:nvPr>
            <p:ph idx="1"/>
          </p:nvPr>
        </p:nvSpPr>
        <p:spPr/>
        <p:txBody>
          <a:bodyPr/>
          <a:lstStyle/>
          <a:p>
            <a:pPr marL="6350" indent="0">
              <a:buNone/>
            </a:pPr>
            <a:r>
              <a:rPr lang="en-US"/>
              <a:t>These barriers include:</a:t>
            </a:r>
          </a:p>
          <a:p>
            <a:pPr lvl="1"/>
            <a:r>
              <a:rPr lang="en-US"/>
              <a:t>Nearly 50 million people in the United States have no usable credit scores, making credit less accessible and more expensive for them. </a:t>
            </a:r>
          </a:p>
          <a:p>
            <a:pPr lvl="1"/>
            <a:r>
              <a:rPr lang="en-US" b="1"/>
              <a:t>Affordable housing </a:t>
            </a:r>
            <a:r>
              <a:rPr lang="en-US"/>
              <a:t>remains an intractable problem, but homeownership helps families build wealth. </a:t>
            </a:r>
          </a:p>
          <a:p>
            <a:pPr lvl="1"/>
            <a:r>
              <a:rPr lang="en-US" b="1"/>
              <a:t>Minority-owned banks </a:t>
            </a:r>
            <a:r>
              <a:rPr lang="en-US"/>
              <a:t>play critical roles in their communities but face challenges accessing capital, growing technology, modernizing infrastructure, and retaining talent. </a:t>
            </a:r>
          </a:p>
          <a:p>
            <a:pPr lvl="1"/>
            <a:r>
              <a:rPr lang="en-US" b="1"/>
              <a:t>Small businesses </a:t>
            </a:r>
            <a:r>
              <a:rPr lang="en-US"/>
              <a:t>serve as engines for the economy, but resources to support their expansion are limited. </a:t>
            </a:r>
          </a:p>
          <a:p>
            <a:endParaRPr lang="en-US"/>
          </a:p>
        </p:txBody>
      </p:sp>
      <p:pic>
        <p:nvPicPr>
          <p:cNvPr id="6" name="Picture 5">
            <a:extLst>
              <a:ext uri="{FF2B5EF4-FFF2-40B4-BE49-F238E27FC236}">
                <a16:creationId xmlns:a16="http://schemas.microsoft.com/office/drawing/2014/main" id="{3FC6E58A-ACD3-FF82-2277-D0D33515375E}"/>
              </a:ext>
            </a:extLst>
          </p:cNvPr>
          <p:cNvPicPr>
            <a:picLocks noChangeAspect="1"/>
          </p:cNvPicPr>
          <p:nvPr/>
        </p:nvPicPr>
        <p:blipFill>
          <a:blip r:embed="rId3"/>
          <a:stretch>
            <a:fillRect/>
          </a:stretch>
        </p:blipFill>
        <p:spPr>
          <a:xfrm>
            <a:off x="11094979" y="240638"/>
            <a:ext cx="702087" cy="1077134"/>
          </a:xfrm>
          <a:prstGeom prst="rect">
            <a:avLst/>
          </a:prstGeom>
        </p:spPr>
      </p:pic>
      <p:graphicFrame>
        <p:nvGraphicFramePr>
          <p:cNvPr id="10" name="Content Placeholder 9">
            <a:extLst>
              <a:ext uri="{FF2B5EF4-FFF2-40B4-BE49-F238E27FC236}">
                <a16:creationId xmlns:a16="http://schemas.microsoft.com/office/drawing/2014/main" id="{2AAE913A-923F-68EA-81F6-71E9E4EB359B}"/>
              </a:ext>
            </a:extLst>
          </p:cNvPr>
          <p:cNvGraphicFramePr>
            <a:graphicFrameLocks noGrp="1"/>
          </p:cNvGraphicFramePr>
          <p:nvPr>
            <p:ph idx="10"/>
            <p:extLst>
              <p:ext uri="{D42A27DB-BD31-4B8C-83A1-F6EECF244321}">
                <p14:modId xmlns:p14="http://schemas.microsoft.com/office/powerpoint/2010/main" val="4149379365"/>
              </p:ext>
            </p:extLst>
          </p:nvPr>
        </p:nvGraphicFramePr>
        <p:xfrm>
          <a:off x="8747125" y="730250"/>
          <a:ext cx="3144838" cy="5251450"/>
        </p:xfrm>
        <a:graphic>
          <a:graphicData uri="http://schemas.openxmlformats.org/drawingml/2006/diagram">
            <dgm:relIds xmlns:dgm="http://schemas.openxmlformats.org/drawingml/2006/diagram" r:dm="rId5" r:lo="rId6" r:qs="rId7" r:cs="rId8"/>
          </a:graphicData>
        </a:graphic>
      </p:graphicFrame>
    </p:spTree>
    <p:extLst>
      <p:ext uri="{BB962C8B-B14F-4D97-AF65-F5344CB8AC3E}">
        <p14:creationId xmlns:p14="http://schemas.microsoft.com/office/powerpoint/2010/main" val="4036033205"/>
      </p:ext>
    </p:extLst>
  </p:cSld>
  <p:clrMapOvr>
    <a:masterClrMapping/>
  </p:clrMapOvr>
  <p:transition/>
  <p:timing/>
</p:sld>
</file>

<file path=ppt/tags/tag1.xml><?xml version="1.0" encoding="utf-8"?>
<p:tagLst xmlns:p="http://schemas.openxmlformats.org/presentationml/2006/main">
  <p:tag name="BRANDIN_RULE_EXCEPTIONS" val="SHP_LIN"/>
</p:tagLst>
</file>

<file path=ppt/tags/tag10.xml><?xml version="1.0" encoding="utf-8"?>
<p:tagLst xmlns:p="http://schemas.openxmlformats.org/presentationml/2006/main">
  <p:tag name="BRANDIN_RULE_EXCEPTIONS" val="SHP_LIN"/>
</p:tagLst>
</file>

<file path=ppt/tags/tag11.xml><?xml version="1.0" encoding="utf-8"?>
<p:tagLst xmlns:p="http://schemas.openxmlformats.org/presentationml/2006/main">
  <p:tag name="BRANDIN_RULE_EXCEPTIONS" val="SHP_LIN"/>
</p:tagLst>
</file>

<file path=ppt/tags/tag12.xml><?xml version="1.0" encoding="utf-8"?>
<p:tagLst xmlns:p="http://schemas.openxmlformats.org/presentationml/2006/main">
  <p:tag name="BRANDIN_RULE_EXCEPTIONS" val="SHP_LIN"/>
</p:tagLst>
</file>

<file path=ppt/tags/tag13.xml><?xml version="1.0" encoding="utf-8"?>
<p:tagLst xmlns:p="http://schemas.openxmlformats.org/presentationml/2006/main">
  <p:tag name="BRANDIN_RULE_EXCEPTIONS" val="SHP_LIN"/>
</p:tagLst>
</file>

<file path=ppt/tags/tag14.xml><?xml version="1.0" encoding="utf-8"?>
<p:tagLst xmlns:p="http://schemas.openxmlformats.org/presentationml/2006/main">
  <p:tag name="BRANDIN_RULE_EXCEPTIONS" val="SHP_LIN"/>
</p:tagLst>
</file>

<file path=ppt/tags/tag15.xml><?xml version="1.0" encoding="utf-8"?>
<p:tagLst xmlns:p="http://schemas.openxmlformats.org/presentationml/2006/main">
  <p:tag name="BRANDIN_RULE_EXCEPTIONS" val="SHP_LIN"/>
</p:tagLst>
</file>

<file path=ppt/tags/tag16.xml><?xml version="1.0" encoding="utf-8"?>
<p:tagLst xmlns:p="http://schemas.openxmlformats.org/presentationml/2006/main">
  <p:tag name="BRANDIN_RULE_EXCEPTIONS" val="SHP_LIN"/>
</p:tagLst>
</file>

<file path=ppt/tags/tag17.xml><?xml version="1.0" encoding="utf-8"?>
<p:tagLst xmlns:p="http://schemas.openxmlformats.org/presentationml/2006/main">
  <p:tag name="BRANDIN_RULE_EXCEPTIONS" val="SHP_LIN"/>
</p:tagLst>
</file>

<file path=ppt/tags/tag18.xml><?xml version="1.0" encoding="utf-8"?>
<p:tagLst xmlns:p="http://schemas.openxmlformats.org/presentationml/2006/main">
  <p:tag name="BRANDIN_RULE_EXCEPTIONS" val="SHP_LIN"/>
</p:tagLst>
</file>

<file path=ppt/tags/tag19.xml><?xml version="1.0" encoding="utf-8"?>
<p:tagLst xmlns:p="http://schemas.openxmlformats.org/presentationml/2006/main">
  <p:tag name="BRANDIN_RULE_EXCEPTIONS" val="SHP_LIN"/>
</p:tagLst>
</file>

<file path=ppt/tags/tag2.xml><?xml version="1.0" encoding="utf-8"?>
<p:tagLst xmlns:p="http://schemas.openxmlformats.org/presentationml/2006/main">
  <p:tag name="BRANDIN_RULE_EXCEPTIONS" val="SHP_LIN"/>
</p:tagLst>
</file>

<file path=ppt/tags/tag20.xml><?xml version="1.0" encoding="utf-8"?>
<p:tagLst xmlns:p="http://schemas.openxmlformats.org/presentationml/2006/main">
  <p:tag name="BRANDIN_RULE_EXCEPTIONS" val="SHP_LIN"/>
</p:tagLst>
</file>

<file path=ppt/tags/tag21.xml><?xml version="1.0" encoding="utf-8"?>
<p:tagLst xmlns:p="http://schemas.openxmlformats.org/presentationml/2006/main">
  <p:tag name="BRANDIN_RULE_EXCEPTIONS" val="SHP_LIN"/>
</p:tagLst>
</file>

<file path=ppt/tags/tag22.xml><?xml version="1.0" encoding="utf-8"?>
<p:tagLst xmlns:p="http://schemas.openxmlformats.org/presentationml/2006/main">
  <p:tag name="BRANDIN_RULE_EXCEPTIONS" val="SHP_LIN"/>
</p:tagLst>
</file>

<file path=ppt/tags/tag23.xml><?xml version="1.0" encoding="utf-8"?>
<p:tagLst xmlns:p="http://schemas.openxmlformats.org/presentationml/2006/main">
  <p:tag name="BRANDIN_RULE_EXCEPTIONS" val="SHP_LIN"/>
</p:tagLst>
</file>

<file path=ppt/tags/tag24.xml><?xml version="1.0" encoding="utf-8"?>
<p:tagLst xmlns:p="http://schemas.openxmlformats.org/presentationml/2006/main">
  <p:tag name="BRANDIN_RULE_EXCEPTIONS" val="SHP_LIN"/>
</p:tagLst>
</file>

<file path=ppt/tags/tag25.xml><?xml version="1.0" encoding="utf-8"?>
<p:tagLst xmlns:p="http://schemas.openxmlformats.org/presentationml/2006/main">
  <p:tag name="BRANDIN_RULE_EXCEPTIONS" val="SHP_LIN"/>
</p:tagLst>
</file>

<file path=ppt/tags/tag26.xml><?xml version="1.0" encoding="utf-8"?>
<p:tagLst xmlns:p="http://schemas.openxmlformats.org/presentationml/2006/main">
  <p:tag name="BRANDIN_RULE_EXCEPTIONS" val="SHP_LIN"/>
</p:tagLst>
</file>

<file path=ppt/tags/tag27.xml><?xml version="1.0" encoding="utf-8"?>
<p:tagLst xmlns:p="http://schemas.openxmlformats.org/presentationml/2006/main">
  <p:tag name="BRANDIN_RULE_EXCEPTIONS" val="SHP_LIN"/>
</p:tagLst>
</file>

<file path=ppt/tags/tag28.xml><?xml version="1.0" encoding="utf-8"?>
<p:tagLst xmlns:p="http://schemas.openxmlformats.org/presentationml/2006/main">
  <p:tag name="BRANDIN_RULE_EXCEPTIONS" val="SHP_LIN"/>
</p:tagLst>
</file>

<file path=ppt/tags/tag29.xml><?xml version="1.0" encoding="utf-8"?>
<p:tagLst xmlns:p="http://schemas.openxmlformats.org/presentationml/2006/main">
  <p:tag name="BRANDIN_RULE_EXCEPTIONS" val="SHP_LIN"/>
</p:tagLst>
</file>

<file path=ppt/tags/tag3.xml><?xml version="1.0" encoding="utf-8"?>
<p:tagLst xmlns:p="http://schemas.openxmlformats.org/presentationml/2006/main">
  <p:tag name="BRANDIN_RULE_EXCEPTIONS" val="SHP_LIN"/>
</p:tagLst>
</file>

<file path=ppt/tags/tag30.xml><?xml version="1.0" encoding="utf-8"?>
<p:tagLst xmlns:p="http://schemas.openxmlformats.org/presentationml/2006/main">
  <p:tag name="BRANDIN_RULE_EXCEPTIONS" val="SHP_LIN"/>
</p:tagLst>
</file>

<file path=ppt/tags/tag31.xml><?xml version="1.0" encoding="utf-8"?>
<p:tagLst xmlns:p="http://schemas.openxmlformats.org/presentationml/2006/main">
  <p:tag name="BRANDIN_RULE_EXCEPTIONS" val="SHP_LIN"/>
</p:tagLst>
</file>

<file path=ppt/tags/tag32.xml><?xml version="1.0" encoding="utf-8"?>
<p:tagLst xmlns:p="http://schemas.openxmlformats.org/presentationml/2006/main">
  <p:tag name="BRANDIN_RULE_EXCEPTIONS" val="SHP_LIN"/>
</p:tagLst>
</file>

<file path=ppt/tags/tag33.xml><?xml version="1.0" encoding="utf-8"?>
<p:tagLst xmlns:p="http://schemas.openxmlformats.org/presentationml/2006/main">
  <p:tag name="BRANDIN_RULE_EXCEPTIONS" val="SHP_LIN"/>
</p:tagLst>
</file>

<file path=ppt/tags/tag34.xml><?xml version="1.0" encoding="utf-8"?>
<p:tagLst xmlns:p="http://schemas.openxmlformats.org/presentationml/2006/main">
  <p:tag name="BRANDIN_RULE_EXCEPTIONS" val="SHP_LIN"/>
</p:tagLst>
</file>

<file path=ppt/tags/tag35.xml><?xml version="1.0" encoding="utf-8"?>
<p:tagLst xmlns:p="http://schemas.openxmlformats.org/presentationml/2006/main">
  <p:tag name="BRANDIN_RULE_EXCEPTIONS" val="SHP_LIN"/>
</p:tagLst>
</file>

<file path=ppt/tags/tag36.xml><?xml version="1.0" encoding="utf-8"?>
<p:tagLst xmlns:p="http://schemas.openxmlformats.org/presentationml/2006/main">
  <p:tag name="BRANDIN_RULE_EXCEPTIONS" val="SHP_LIN"/>
</p:tagLst>
</file>

<file path=ppt/tags/tag37.xml><?xml version="1.0" encoding="utf-8"?>
<p:tagLst xmlns:p="http://schemas.openxmlformats.org/presentationml/2006/main">
  <p:tag name="BRANDIN_RULE_EXCEPTIONS" val="SHP_LIN"/>
</p:tagLst>
</file>

<file path=ppt/tags/tag38.xml><?xml version="1.0" encoding="utf-8"?>
<p:tagLst xmlns:p="http://schemas.openxmlformats.org/presentationml/2006/main">
  <p:tag name="BRANDIN_RULE_EXCEPTIONS" val="SHP_LIN"/>
</p:tagLst>
</file>

<file path=ppt/tags/tag39.xml><?xml version="1.0" encoding="utf-8"?>
<p:tagLst xmlns:p="http://schemas.openxmlformats.org/presentationml/2006/main">
  <p:tag name="BRANDIN_RULE_EXCEPTIONS" val="SHP_LIN"/>
</p:tagLst>
</file>

<file path=ppt/tags/tag4.xml><?xml version="1.0" encoding="utf-8"?>
<p:tagLst xmlns:p="http://schemas.openxmlformats.org/presentationml/2006/main">
  <p:tag name="BRANDIN_RULE_EXCEPTIONS" val="SHP_LIN"/>
</p:tagLst>
</file>

<file path=ppt/tags/tag40.xml><?xml version="1.0" encoding="utf-8"?>
<p:tagLst xmlns:p="http://schemas.openxmlformats.org/presentationml/2006/main">
  <p:tag name="BRANDIN_RULE_EXCEPTIONS" val="SHP_LIN"/>
</p:tagLst>
</file>

<file path=ppt/tags/tag41.xml><?xml version="1.0" encoding="utf-8"?>
<p:tagLst xmlns:p="http://schemas.openxmlformats.org/presentationml/2006/main">
  <p:tag name="BRANDIN_RULE_EXCEPTIONS" val="SHP_LIN"/>
</p:tagLst>
</file>

<file path=ppt/tags/tag42.xml><?xml version="1.0" encoding="utf-8"?>
<p:tagLst xmlns:p="http://schemas.openxmlformats.org/presentationml/2006/main">
  <p:tag name="BRANDIN_RULE_EXCEPTIONS" val="SHP_LIN"/>
</p:tagLst>
</file>

<file path=ppt/tags/tag43.xml><?xml version="1.0" encoding="utf-8"?>
<p:tagLst xmlns:p="http://schemas.openxmlformats.org/presentationml/2006/main">
  <p:tag name="BRANDIN_RULE_EXCEPTIONS" val="SHP_LIN"/>
</p:tagLst>
</file>

<file path=ppt/tags/tag44.xml><?xml version="1.0" encoding="utf-8"?>
<p:tagLst xmlns:p="http://schemas.openxmlformats.org/presentationml/2006/main">
  <p:tag name="BRANDIN_RULE_EXCEPTIONS" val="SHP_LIN"/>
</p:tagLst>
</file>

<file path=ppt/tags/tag45.xml><?xml version="1.0" encoding="utf-8"?>
<p:tagLst xmlns:p="http://schemas.openxmlformats.org/presentationml/2006/main">
  <p:tag name="BRANDIN_RULE_EXCEPTIONS" val="SHP_LIN"/>
</p:tagLst>
</file>

<file path=ppt/tags/tag46.xml><?xml version="1.0" encoding="utf-8"?>
<p:tagLst xmlns:p="http://schemas.openxmlformats.org/presentationml/2006/main">
  <p:tag name="BRANDIN_RULE_EXCEPTIONS" val="SHP_LIN"/>
</p:tagLst>
</file>

<file path=ppt/tags/tag47.xml><?xml version="1.0" encoding="utf-8"?>
<p:tagLst xmlns:p="http://schemas.openxmlformats.org/presentationml/2006/main">
  <p:tag name="BRANDIN_RULE_EXCEPTIONS" val="SHP_LIN"/>
</p:tagLst>
</file>

<file path=ppt/tags/tag48.xml><?xml version="1.0" encoding="utf-8"?>
<p:tagLst xmlns:p="http://schemas.openxmlformats.org/presentationml/2006/main">
  <p:tag name="BRANDIN_RULE_EXCEPTIONS" val="SHP_LIN"/>
</p:tagLst>
</file>

<file path=ppt/tags/tag49.xml><?xml version="1.0" encoding="utf-8"?>
<p:tagLst xmlns:p="http://schemas.openxmlformats.org/presentationml/2006/main">
  <p:tag name="BRANDIN_RULE_EXCEPTIONS" val="SHP_LIN"/>
</p:tagLst>
</file>

<file path=ppt/tags/tag5.xml><?xml version="1.0" encoding="utf-8"?>
<p:tagLst xmlns:p="http://schemas.openxmlformats.org/presentationml/2006/main">
  <p:tag name="BRANDIN_RULE_EXCEPTIONS" val="SHP_LIN"/>
</p:tagLst>
</file>

<file path=ppt/tags/tag50.xml><?xml version="1.0" encoding="utf-8"?>
<p:tagLst xmlns:p="http://schemas.openxmlformats.org/presentationml/2006/main">
  <p:tag name="AS_OS" val="Unix 3.10.0.957"/>
  <p:tag name="AS_RELEASE_DATE" val="2023.07.31"/>
  <p:tag name="AS_TITLE" val="Aspose.Slides for Java"/>
  <p:tag name="AS_VERSION" val="23.7"/>
</p:tagLst>
</file>

<file path=ppt/tags/tag6.xml><?xml version="1.0" encoding="utf-8"?>
<p:tagLst xmlns:p="http://schemas.openxmlformats.org/presentationml/2006/main">
  <p:tag name="BRANDIN_RULE_EXCEPTIONS" val="SHP_LIN"/>
</p:tagLst>
</file>

<file path=ppt/tags/tag7.xml><?xml version="1.0" encoding="utf-8"?>
<p:tagLst xmlns:p="http://schemas.openxmlformats.org/presentationml/2006/main">
  <p:tag name="BRANDIN_RULE_EXCEPTIONS" val="SHP_LIN"/>
</p:tagLst>
</file>

<file path=ppt/tags/tag8.xml><?xml version="1.0" encoding="utf-8"?>
<p:tagLst xmlns:p="http://schemas.openxmlformats.org/presentationml/2006/main">
  <p:tag name="BRANDIN_RULE_EXCEPTIONS" val="SHP_LIN"/>
</p:tagLst>
</file>

<file path=ppt/tags/tag9.xml><?xml version="1.0" encoding="utf-8"?>
<p:tagLst xmlns:p="http://schemas.openxmlformats.org/presentationml/2006/main">
  <p:tag name="BRANDIN_RULE_EXCEPTIONS" val="SHP_LIN"/>
</p:tagLst>
</file>

<file path=ppt/theme/theme1.xml><?xml version="1.0" encoding="utf-8"?>
<a:theme xmlns:r="http://schemas.openxmlformats.org/officeDocument/2006/relationships" xmlns:a="http://schemas.openxmlformats.org/drawingml/2006/main" name="Office Theme">
  <a:themeElements>
    <a:clrScheme name="OCC Colors – Charts">
      <a:dk1>
        <a:srgbClr val="002855"/>
      </a:dk1>
      <a:lt1>
        <a:srgbClr val="FFFFFF"/>
      </a:lt1>
      <a:dk2>
        <a:srgbClr val="002855"/>
      </a:dk2>
      <a:lt2>
        <a:srgbClr val="FEFFFF"/>
      </a:lt2>
      <a:accent1>
        <a:srgbClr val="0071CE"/>
      </a:accent1>
      <a:accent2>
        <a:srgbClr val="002855"/>
      </a:accent2>
      <a:accent3>
        <a:srgbClr val="F68E32"/>
      </a:accent3>
      <a:accent4>
        <a:srgbClr val="608040"/>
      </a:accent4>
      <a:accent5>
        <a:srgbClr val="514971"/>
      </a:accent5>
      <a:accent6>
        <a:srgbClr val="999999"/>
      </a:accent6>
      <a:hlink>
        <a:srgbClr val="005BD1"/>
      </a:hlink>
      <a:folHlink>
        <a:srgbClr val="005AC9"/>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Widescreen</PresentationFormat>
  <Paragraphs>84</Paragraphs>
  <Slides>14</Slides>
  <Notes>9</Notes>
  <TotalTime>23415</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14</vt:i4>
      </vt:variant>
    </vt:vector>
  </HeadingPairs>
  <TitlesOfParts>
    <vt:vector baseType="lpstr" size="22">
      <vt:lpstr>Arial</vt:lpstr>
      <vt:lpstr>Open Sans</vt:lpstr>
      <vt:lpstr>Calibri Light</vt:lpstr>
      <vt:lpstr>Calibri</vt:lpstr>
      <vt:lpstr>Merriweather Web</vt:lpstr>
      <vt:lpstr>Open Sans Light</vt:lpstr>
      <vt:lpstr>Oracle Sans Light</vt:lpstr>
      <vt:lpstr>Office Theme</vt:lpstr>
      <vt:lpstr>PowerPoint Presentation</vt:lpstr>
      <vt:lpstr>DISCLAIMER</vt:lpstr>
      <vt:lpstr>Office of the Comptroller of the Currency</vt:lpstr>
      <vt:lpstr>PowerPoint Presentation</vt:lpstr>
      <vt:lpstr>Community Affairs</vt:lpstr>
      <vt:lpstr>PowerPoint Presentation</vt:lpstr>
      <vt:lpstr>OCC Publications</vt:lpstr>
      <vt:lpstr>PowerPoint Presentation</vt:lpstr>
      <vt:lpstr>Project REACh</vt:lpstr>
      <vt:lpstr>Project REACh</vt:lpstr>
      <vt:lpstr>Project REACh</vt:lpstr>
      <vt:lpstr>Project REACh</vt:lpstr>
      <vt:lpstr>PowerPoint Presentation</vt:lpstr>
      <vt:lpstr>PowerPoint Presentation</vt:lpstr>
    </vt:vector>
  </TitlesOfParts>
  <LinksUpToDate>0</LinksUpToDate>
  <SharedDoc>0</SharedDoc>
  <HyperlinksChanged>0</HyperlinksChanged>
  <Application>Aspose.Slides for Java</Application>
  <AppVersion>23.0700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Bilenkina, Svetlana</dc:creator>
  <cp:lastModifiedBy>Irizarry, Raymond</cp:lastModifiedBy>
  <cp:revision>203</cp:revision>
  <cp:lastPrinted>2023-10-18T22:02:20.000</cp:lastPrinted>
  <dcterms:created xsi:type="dcterms:W3CDTF">2022-11-08T14:02:11Z</dcterms:created>
  <dcterms:modified xsi:type="dcterms:W3CDTF">2023-10-19T14:11:34Z</dcterms:modified>
</cp:coreProperties>
</file>