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98" r:id="rId5"/>
    <p:sldMasterId id="2147483714" r:id="rId6"/>
  </p:sldMasterIdLst>
  <p:notesMasterIdLst>
    <p:notesMasterId r:id="rId40"/>
  </p:notesMasterIdLst>
  <p:handoutMasterIdLst>
    <p:handoutMasterId r:id="rId41"/>
  </p:handoutMasterIdLst>
  <p:sldIdLst>
    <p:sldId id="879" r:id="rId7"/>
    <p:sldId id="1506" r:id="rId8"/>
    <p:sldId id="990" r:id="rId9"/>
    <p:sldId id="961" r:id="rId10"/>
    <p:sldId id="967" r:id="rId11"/>
    <p:sldId id="952" r:id="rId12"/>
    <p:sldId id="1414" r:id="rId13"/>
    <p:sldId id="1364" r:id="rId14"/>
    <p:sldId id="1489" r:id="rId15"/>
    <p:sldId id="1439" r:id="rId16"/>
    <p:sldId id="1509" r:id="rId17"/>
    <p:sldId id="1101" r:id="rId18"/>
    <p:sldId id="257" r:id="rId19"/>
    <p:sldId id="1510" r:id="rId20"/>
    <p:sldId id="1511" r:id="rId21"/>
    <p:sldId id="1512" r:id="rId22"/>
    <p:sldId id="1490" r:id="rId23"/>
    <p:sldId id="1472" r:id="rId24"/>
    <p:sldId id="1476" r:id="rId25"/>
    <p:sldId id="1514" r:id="rId26"/>
    <p:sldId id="1467" r:id="rId27"/>
    <p:sldId id="1420" r:id="rId28"/>
    <p:sldId id="1507" r:id="rId29"/>
    <p:sldId id="1450" r:id="rId30"/>
    <p:sldId id="1432" r:id="rId31"/>
    <p:sldId id="1451" r:id="rId32"/>
    <p:sldId id="1452" r:id="rId33"/>
    <p:sldId id="1438" r:id="rId34"/>
    <p:sldId id="1501" r:id="rId35"/>
    <p:sldId id="1500" r:id="rId36"/>
    <p:sldId id="1513" r:id="rId37"/>
    <p:sldId id="1503" r:id="rId38"/>
    <p:sldId id="1502" r:id="rId3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DB1"/>
    <a:srgbClr val="3D71C1"/>
    <a:srgbClr val="4788D8"/>
    <a:srgbClr val="FFFFFF"/>
    <a:srgbClr val="C30D1A"/>
    <a:srgbClr val="D5D3C9"/>
    <a:srgbClr val="D9D9D9"/>
    <a:srgbClr val="07436B"/>
    <a:srgbClr val="D0D3E3"/>
    <a:srgbClr val="F85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538C3F-295A-4381-A1CB-A4F8CD71A899}" v="6" dt="2023-10-20T20:05:28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microsoft.com/office/2016/11/relationships/changesInfo" Target="changesInfos/changesInfo1.xml"/><Relationship Id="rId20" Type="http://schemas.openxmlformats.org/officeDocument/2006/relationships/slide" Target="slides/slide14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Anderson" userId="c3673a9d-4e00-4b33-bb01-233fbfd55ec9" providerId="ADAL" clId="{5575F71D-8106-41D5-A403-F161502394D9}"/>
    <pc:docChg chg="undo redo custSel addSld delSld modSld sldOrd">
      <pc:chgData name="Stephen Anderson" userId="c3673a9d-4e00-4b33-bb01-233fbfd55ec9" providerId="ADAL" clId="{5575F71D-8106-41D5-A403-F161502394D9}" dt="2022-08-12T14:24:09.214" v="77" actId="33524"/>
      <pc:docMkLst>
        <pc:docMk/>
      </pc:docMkLst>
      <pc:sldChg chg="ord">
        <pc:chgData name="Stephen Anderson" userId="c3673a9d-4e00-4b33-bb01-233fbfd55ec9" providerId="ADAL" clId="{5575F71D-8106-41D5-A403-F161502394D9}" dt="2022-08-11T22:08:28.887" v="55"/>
        <pc:sldMkLst>
          <pc:docMk/>
          <pc:sldMk cId="38411416" sldId="263"/>
        </pc:sldMkLst>
      </pc:sldChg>
      <pc:sldChg chg="add setBg">
        <pc:chgData name="Stephen Anderson" userId="c3673a9d-4e00-4b33-bb01-233fbfd55ec9" providerId="ADAL" clId="{5575F71D-8106-41D5-A403-F161502394D9}" dt="2022-08-08T20:29:18.432" v="2"/>
        <pc:sldMkLst>
          <pc:docMk/>
          <pc:sldMk cId="3868214543" sldId="952"/>
        </pc:sldMkLst>
      </pc:sldChg>
      <pc:sldChg chg="modSp">
        <pc:chgData name="Stephen Anderson" userId="c3673a9d-4e00-4b33-bb01-233fbfd55ec9" providerId="ADAL" clId="{5575F71D-8106-41D5-A403-F161502394D9}" dt="2022-08-11T22:06:25.869" v="51"/>
        <pc:sldMkLst>
          <pc:docMk/>
          <pc:sldMk cId="2102937614" sldId="955"/>
        </pc:sldMkLst>
        <pc:graphicFrameChg chg="mod">
          <ac:chgData name="Stephen Anderson" userId="c3673a9d-4e00-4b33-bb01-233fbfd55ec9" providerId="ADAL" clId="{5575F71D-8106-41D5-A403-F161502394D9}" dt="2022-08-11T22:06:25.869" v="51"/>
          <ac:graphicFrameMkLst>
            <pc:docMk/>
            <pc:sldMk cId="2102937614" sldId="955"/>
            <ac:graphicFrameMk id="28" creationId="{0D531AD0-CE4E-D893-86BE-D9B43DE03A73}"/>
          </ac:graphicFrameMkLst>
        </pc:graphicFrameChg>
      </pc:sldChg>
      <pc:sldChg chg="add setBg">
        <pc:chgData name="Stephen Anderson" userId="c3673a9d-4e00-4b33-bb01-233fbfd55ec9" providerId="ADAL" clId="{5575F71D-8106-41D5-A403-F161502394D9}" dt="2022-08-08T20:29:34.513" v="4"/>
        <pc:sldMkLst>
          <pc:docMk/>
          <pc:sldMk cId="3466463784" sldId="959"/>
        </pc:sldMkLst>
      </pc:sldChg>
      <pc:sldChg chg="del">
        <pc:chgData name="Stephen Anderson" userId="c3673a9d-4e00-4b33-bb01-233fbfd55ec9" providerId="ADAL" clId="{5575F71D-8106-41D5-A403-F161502394D9}" dt="2022-08-08T20:29:06.379" v="1" actId="47"/>
        <pc:sldMkLst>
          <pc:docMk/>
          <pc:sldMk cId="2001065313" sldId="961"/>
        </pc:sldMkLst>
      </pc:sldChg>
      <pc:sldChg chg="add">
        <pc:chgData name="Stephen Anderson" userId="c3673a9d-4e00-4b33-bb01-233fbfd55ec9" providerId="ADAL" clId="{5575F71D-8106-41D5-A403-F161502394D9}" dt="2022-08-08T20:30:34.497" v="9"/>
        <pc:sldMkLst>
          <pc:docMk/>
          <pc:sldMk cId="826637236" sldId="963"/>
        </pc:sldMkLst>
      </pc:sldChg>
      <pc:sldChg chg="add setBg">
        <pc:chgData name="Stephen Anderson" userId="c3673a9d-4e00-4b33-bb01-233fbfd55ec9" providerId="ADAL" clId="{5575F71D-8106-41D5-A403-F161502394D9}" dt="2022-08-08T20:29:57.266" v="6"/>
        <pc:sldMkLst>
          <pc:docMk/>
          <pc:sldMk cId="2551342581" sldId="966"/>
        </pc:sldMkLst>
      </pc:sldChg>
      <pc:sldChg chg="add">
        <pc:chgData name="Stephen Anderson" userId="c3673a9d-4e00-4b33-bb01-233fbfd55ec9" providerId="ADAL" clId="{5575F71D-8106-41D5-A403-F161502394D9}" dt="2022-08-08T20:30:05.805" v="8"/>
        <pc:sldMkLst>
          <pc:docMk/>
          <pc:sldMk cId="2280580629" sldId="967"/>
        </pc:sldMkLst>
      </pc:sldChg>
      <pc:sldChg chg="modSp mod">
        <pc:chgData name="Stephen Anderson" userId="c3673a9d-4e00-4b33-bb01-233fbfd55ec9" providerId="ADAL" clId="{5575F71D-8106-41D5-A403-F161502394D9}" dt="2022-08-11T22:04:26.022" v="31" actId="1076"/>
        <pc:sldMkLst>
          <pc:docMk/>
          <pc:sldMk cId="1701898073" sldId="1043"/>
        </pc:sldMkLst>
        <pc:spChg chg="mod">
          <ac:chgData name="Stephen Anderson" userId="c3673a9d-4e00-4b33-bb01-233fbfd55ec9" providerId="ADAL" clId="{5575F71D-8106-41D5-A403-F161502394D9}" dt="2022-08-11T22:04:26.022" v="31" actId="1076"/>
          <ac:spMkLst>
            <pc:docMk/>
            <pc:sldMk cId="1701898073" sldId="1043"/>
            <ac:spMk id="12" creationId="{AEB1358E-ADA5-4A52-A6C0-21EF54FB3C57}"/>
          </ac:spMkLst>
        </pc:spChg>
      </pc:sldChg>
      <pc:sldChg chg="ord">
        <pc:chgData name="Stephen Anderson" userId="c3673a9d-4e00-4b33-bb01-233fbfd55ec9" providerId="ADAL" clId="{5575F71D-8106-41D5-A403-F161502394D9}" dt="2022-08-11T22:07:31.369" v="53"/>
        <pc:sldMkLst>
          <pc:docMk/>
          <pc:sldMk cId="2064017711" sldId="1310"/>
        </pc:sldMkLst>
      </pc:sldChg>
      <pc:sldChg chg="modSp mod">
        <pc:chgData name="Stephen Anderson" userId="c3673a9d-4e00-4b33-bb01-233fbfd55ec9" providerId="ADAL" clId="{5575F71D-8106-41D5-A403-F161502394D9}" dt="2022-08-12T14:23:05.653" v="74" actId="20577"/>
        <pc:sldMkLst>
          <pc:docMk/>
          <pc:sldMk cId="3162364696" sldId="1339"/>
        </pc:sldMkLst>
        <pc:spChg chg="mod">
          <ac:chgData name="Stephen Anderson" userId="c3673a9d-4e00-4b33-bb01-233fbfd55ec9" providerId="ADAL" clId="{5575F71D-8106-41D5-A403-F161502394D9}" dt="2022-08-12T14:23:05.653" v="74" actId="20577"/>
          <ac:spMkLst>
            <pc:docMk/>
            <pc:sldMk cId="3162364696" sldId="1339"/>
            <ac:spMk id="4" creationId="{E8F64ABA-F168-4811-B68E-05558C4DF366}"/>
          </ac:spMkLst>
        </pc:spChg>
      </pc:sldChg>
      <pc:sldChg chg="modSp mod">
        <pc:chgData name="Stephen Anderson" userId="c3673a9d-4e00-4b33-bb01-233fbfd55ec9" providerId="ADAL" clId="{5575F71D-8106-41D5-A403-F161502394D9}" dt="2022-08-08T20:31:30.168" v="30" actId="14100"/>
        <pc:sldMkLst>
          <pc:docMk/>
          <pc:sldMk cId="3356624797" sldId="1354"/>
        </pc:sldMkLst>
        <pc:spChg chg="mod">
          <ac:chgData name="Stephen Anderson" userId="c3673a9d-4e00-4b33-bb01-233fbfd55ec9" providerId="ADAL" clId="{5575F71D-8106-41D5-A403-F161502394D9}" dt="2022-08-08T20:31:21.374" v="29" actId="20577"/>
          <ac:spMkLst>
            <pc:docMk/>
            <pc:sldMk cId="3356624797" sldId="1354"/>
            <ac:spMk id="29" creationId="{1E03641F-F66B-40E0-BDEE-A8D6726B8E48}"/>
          </ac:spMkLst>
        </pc:spChg>
        <pc:spChg chg="mod">
          <ac:chgData name="Stephen Anderson" userId="c3673a9d-4e00-4b33-bb01-233fbfd55ec9" providerId="ADAL" clId="{5575F71D-8106-41D5-A403-F161502394D9}" dt="2022-08-08T20:31:13.563" v="26" actId="20577"/>
          <ac:spMkLst>
            <pc:docMk/>
            <pc:sldMk cId="3356624797" sldId="1354"/>
            <ac:spMk id="39" creationId="{22B9FC82-8D90-4ACE-84A0-05518F6586DE}"/>
          </ac:spMkLst>
        </pc:spChg>
        <pc:spChg chg="mod">
          <ac:chgData name="Stephen Anderson" userId="c3673a9d-4e00-4b33-bb01-233fbfd55ec9" providerId="ADAL" clId="{5575F71D-8106-41D5-A403-F161502394D9}" dt="2022-08-08T20:31:05.602" v="18" actId="20577"/>
          <ac:spMkLst>
            <pc:docMk/>
            <pc:sldMk cId="3356624797" sldId="1354"/>
            <ac:spMk id="41" creationId="{EF87B1C0-6846-4915-90AF-0F7CFD517402}"/>
          </ac:spMkLst>
        </pc:spChg>
        <pc:grpChg chg="mod">
          <ac:chgData name="Stephen Anderson" userId="c3673a9d-4e00-4b33-bb01-233fbfd55ec9" providerId="ADAL" clId="{5575F71D-8106-41D5-A403-F161502394D9}" dt="2022-08-08T20:31:30.168" v="30" actId="14100"/>
          <ac:grpSpMkLst>
            <pc:docMk/>
            <pc:sldMk cId="3356624797" sldId="1354"/>
            <ac:grpSpMk id="28" creationId="{732103BD-EDD5-4EB4-935C-B3CE5AF1CAAF}"/>
          </ac:grpSpMkLst>
        </pc:grpChg>
      </pc:sldChg>
      <pc:sldChg chg="ord">
        <pc:chgData name="Stephen Anderson" userId="c3673a9d-4e00-4b33-bb01-233fbfd55ec9" providerId="ADAL" clId="{5575F71D-8106-41D5-A403-F161502394D9}" dt="2022-08-11T22:08:28.887" v="55"/>
        <pc:sldMkLst>
          <pc:docMk/>
          <pc:sldMk cId="2650680315" sldId="1355"/>
        </pc:sldMkLst>
      </pc:sldChg>
      <pc:sldChg chg="ord">
        <pc:chgData name="Stephen Anderson" userId="c3673a9d-4e00-4b33-bb01-233fbfd55ec9" providerId="ADAL" clId="{5575F71D-8106-41D5-A403-F161502394D9}" dt="2022-08-11T22:08:28.887" v="55"/>
        <pc:sldMkLst>
          <pc:docMk/>
          <pc:sldMk cId="2432179573" sldId="1356"/>
        </pc:sldMkLst>
      </pc:sldChg>
      <pc:sldChg chg="del">
        <pc:chgData name="Stephen Anderson" userId="c3673a9d-4e00-4b33-bb01-233fbfd55ec9" providerId="ADAL" clId="{5575F71D-8106-41D5-A403-F161502394D9}" dt="2022-08-08T20:29:22.015" v="3" actId="47"/>
        <pc:sldMkLst>
          <pc:docMk/>
          <pc:sldMk cId="542840543" sldId="1358"/>
        </pc:sldMkLst>
      </pc:sldChg>
      <pc:sldChg chg="del">
        <pc:chgData name="Stephen Anderson" userId="c3673a9d-4e00-4b33-bb01-233fbfd55ec9" providerId="ADAL" clId="{5575F71D-8106-41D5-A403-F161502394D9}" dt="2022-08-08T20:29:38.458" v="5" actId="47"/>
        <pc:sldMkLst>
          <pc:docMk/>
          <pc:sldMk cId="2956004054" sldId="1359"/>
        </pc:sldMkLst>
      </pc:sldChg>
      <pc:sldChg chg="del">
        <pc:chgData name="Stephen Anderson" userId="c3673a9d-4e00-4b33-bb01-233fbfd55ec9" providerId="ADAL" clId="{5575F71D-8106-41D5-A403-F161502394D9}" dt="2022-08-08T20:30:00.186" v="7" actId="47"/>
        <pc:sldMkLst>
          <pc:docMk/>
          <pc:sldMk cId="376349399" sldId="1360"/>
        </pc:sldMkLst>
      </pc:sldChg>
      <pc:sldChg chg="del">
        <pc:chgData name="Stephen Anderson" userId="c3673a9d-4e00-4b33-bb01-233fbfd55ec9" providerId="ADAL" clId="{5575F71D-8106-41D5-A403-F161502394D9}" dt="2022-08-08T20:30:41.696" v="10" actId="47"/>
        <pc:sldMkLst>
          <pc:docMk/>
          <pc:sldMk cId="907668643" sldId="1361"/>
        </pc:sldMkLst>
      </pc:sldChg>
      <pc:sldChg chg="add setBg">
        <pc:chgData name="Stephen Anderson" userId="c3673a9d-4e00-4b33-bb01-233fbfd55ec9" providerId="ADAL" clId="{5575F71D-8106-41D5-A403-F161502394D9}" dt="2022-08-08T20:28:58.953" v="0"/>
        <pc:sldMkLst>
          <pc:docMk/>
          <pc:sldMk cId="2732421635" sldId="1393"/>
        </pc:sldMkLst>
      </pc:sldChg>
      <pc:sldChg chg="delSp modSp add mod">
        <pc:chgData name="Stephen Anderson" userId="c3673a9d-4e00-4b33-bb01-233fbfd55ec9" providerId="ADAL" clId="{5575F71D-8106-41D5-A403-F161502394D9}" dt="2022-08-12T14:24:09.214" v="77" actId="33524"/>
        <pc:sldMkLst>
          <pc:docMk/>
          <pc:sldMk cId="211464" sldId="1394"/>
        </pc:sldMkLst>
        <pc:spChg chg="mod">
          <ac:chgData name="Stephen Anderson" userId="c3673a9d-4e00-4b33-bb01-233fbfd55ec9" providerId="ADAL" clId="{5575F71D-8106-41D5-A403-F161502394D9}" dt="2022-08-12T14:24:09.214" v="77" actId="33524"/>
          <ac:spMkLst>
            <pc:docMk/>
            <pc:sldMk cId="211464" sldId="1394"/>
            <ac:spMk id="6" creationId="{B63BBE05-6DA7-44DE-8F78-A566712A8C46}"/>
          </ac:spMkLst>
        </pc:spChg>
        <pc:spChg chg="mod">
          <ac:chgData name="Stephen Anderson" userId="c3673a9d-4e00-4b33-bb01-233fbfd55ec9" providerId="ADAL" clId="{5575F71D-8106-41D5-A403-F161502394D9}" dt="2022-08-11T22:09:57.122" v="73" actId="1076"/>
          <ac:spMkLst>
            <pc:docMk/>
            <pc:sldMk cId="211464" sldId="1394"/>
            <ac:spMk id="8" creationId="{9DABE1C0-1165-46CF-22CC-76CDE9324451}"/>
          </ac:spMkLst>
        </pc:spChg>
        <pc:picChg chg="del">
          <ac:chgData name="Stephen Anderson" userId="c3673a9d-4e00-4b33-bb01-233fbfd55ec9" providerId="ADAL" clId="{5575F71D-8106-41D5-A403-F161502394D9}" dt="2022-08-11T22:09:08.223" v="57" actId="478"/>
          <ac:picMkLst>
            <pc:docMk/>
            <pc:sldMk cId="211464" sldId="1394"/>
            <ac:picMk id="7" creationId="{753A836E-2718-8A02-B062-B635E3CE1E68}"/>
          </ac:picMkLst>
        </pc:picChg>
      </pc:sldChg>
    </pc:docChg>
  </pc:docChgLst>
  <pc:docChgLst>
    <pc:chgData name="Austin Davis" userId="233ba319-90f7-4da2-817e-fcc7d904f506" providerId="ADAL" clId="{805EAF42-C944-46A6-B7A2-7181AE5D0F79}"/>
    <pc:docChg chg="undo redo custSel addSld delSld modSld sldOrd">
      <pc:chgData name="Austin Davis" userId="233ba319-90f7-4da2-817e-fcc7d904f506" providerId="ADAL" clId="{805EAF42-C944-46A6-B7A2-7181AE5D0F79}" dt="2022-08-05T17:42:37.552" v="13960" actId="14734"/>
      <pc:docMkLst>
        <pc:docMk/>
      </pc:docMkLst>
      <pc:sldChg chg="add setBg">
        <pc:chgData name="Austin Davis" userId="233ba319-90f7-4da2-817e-fcc7d904f506" providerId="ADAL" clId="{805EAF42-C944-46A6-B7A2-7181AE5D0F79}" dt="2022-06-30T14:25:35.914" v="5781"/>
        <pc:sldMkLst>
          <pc:docMk/>
          <pc:sldMk cId="2471806664" sldId="258"/>
        </pc:sldMkLst>
      </pc:sldChg>
      <pc:sldChg chg="addSp delSp modSp add del mod">
        <pc:chgData name="Austin Davis" userId="233ba319-90f7-4da2-817e-fcc7d904f506" providerId="ADAL" clId="{805EAF42-C944-46A6-B7A2-7181AE5D0F79}" dt="2022-08-05T17:10:08.117" v="12582"/>
        <pc:sldMkLst>
          <pc:docMk/>
          <pc:sldMk cId="1301914418" sldId="793"/>
        </pc:sldMkLst>
        <pc:spChg chg="del mod">
          <ac:chgData name="Austin Davis" userId="233ba319-90f7-4da2-817e-fcc7d904f506" providerId="ADAL" clId="{805EAF42-C944-46A6-B7A2-7181AE5D0F79}" dt="2022-06-29T22:37:47.127" v="4553" actId="21"/>
          <ac:spMkLst>
            <pc:docMk/>
            <pc:sldMk cId="1301914418" sldId="793"/>
            <ac:spMk id="2" creationId="{959ADD8D-FD43-451A-BA38-F0270C318DD0}"/>
          </ac:spMkLst>
        </pc:spChg>
        <pc:spChg chg="mod">
          <ac:chgData name="Austin Davis" userId="233ba319-90f7-4da2-817e-fcc7d904f506" providerId="ADAL" clId="{805EAF42-C944-46A6-B7A2-7181AE5D0F79}" dt="2022-05-10T22:13:11.113" v="807" actId="20577"/>
          <ac:spMkLst>
            <pc:docMk/>
            <pc:sldMk cId="1301914418" sldId="793"/>
            <ac:spMk id="6" creationId="{31B7682E-59EC-483D-A2ED-9CD60905CCE2}"/>
          </ac:spMkLst>
        </pc:spChg>
        <pc:spChg chg="add mod">
          <ac:chgData name="Austin Davis" userId="233ba319-90f7-4da2-817e-fcc7d904f506" providerId="ADAL" clId="{805EAF42-C944-46A6-B7A2-7181AE5D0F79}" dt="2022-06-29T19:01:12.671" v="4044" actId="20577"/>
          <ac:spMkLst>
            <pc:docMk/>
            <pc:sldMk cId="1301914418" sldId="793"/>
            <ac:spMk id="9" creationId="{6E162F59-11D3-4A22-23EF-01988627B248}"/>
          </ac:spMkLst>
        </pc:spChg>
        <pc:spChg chg="add del mod">
          <ac:chgData name="Austin Davis" userId="233ba319-90f7-4da2-817e-fcc7d904f506" providerId="ADAL" clId="{805EAF42-C944-46A6-B7A2-7181AE5D0F79}" dt="2022-06-29T19:01:44.121" v="4046" actId="478"/>
          <ac:spMkLst>
            <pc:docMk/>
            <pc:sldMk cId="1301914418" sldId="793"/>
            <ac:spMk id="10" creationId="{CD87421D-934D-0FD0-7F1C-F26E18340605}"/>
          </ac:spMkLst>
        </pc:spChg>
        <pc:spChg chg="add del mod">
          <ac:chgData name="Austin Davis" userId="233ba319-90f7-4da2-817e-fcc7d904f506" providerId="ADAL" clId="{805EAF42-C944-46A6-B7A2-7181AE5D0F79}" dt="2022-06-29T23:02:17.459" v="4817" actId="21"/>
          <ac:spMkLst>
            <pc:docMk/>
            <pc:sldMk cId="1301914418" sldId="793"/>
            <ac:spMk id="11" creationId="{3E269C3D-58E1-993D-E207-18AC1B27DA88}"/>
          </ac:spMkLst>
        </pc:spChg>
      </pc:sldChg>
      <pc:sldChg chg="modSp mod ord">
        <pc:chgData name="Austin Davis" userId="233ba319-90f7-4da2-817e-fcc7d904f506" providerId="ADAL" clId="{805EAF42-C944-46A6-B7A2-7181AE5D0F79}" dt="2022-08-05T17:39:56.833" v="13934" actId="13926"/>
        <pc:sldMkLst>
          <pc:docMk/>
          <pc:sldMk cId="2167178604" sldId="807"/>
        </pc:sldMkLst>
        <pc:spChg chg="mod">
          <ac:chgData name="Austin Davis" userId="233ba319-90f7-4da2-817e-fcc7d904f506" providerId="ADAL" clId="{805EAF42-C944-46A6-B7A2-7181AE5D0F79}" dt="2022-08-05T17:39:56.833" v="13934" actId="13926"/>
          <ac:spMkLst>
            <pc:docMk/>
            <pc:sldMk cId="2167178604" sldId="807"/>
            <ac:spMk id="2" creationId="{016D0E56-C7D5-4C4C-93FF-55F293787415}"/>
          </ac:spMkLst>
        </pc:spChg>
        <pc:spChg chg="mod">
          <ac:chgData name="Austin Davis" userId="233ba319-90f7-4da2-817e-fcc7d904f506" providerId="ADAL" clId="{805EAF42-C944-46A6-B7A2-7181AE5D0F79}" dt="2022-08-05T17:39:50.724" v="13933" actId="20577"/>
          <ac:spMkLst>
            <pc:docMk/>
            <pc:sldMk cId="2167178604" sldId="807"/>
            <ac:spMk id="18" creationId="{61D3EE20-49C3-4AC9-B2ED-461030180F03}"/>
          </ac:spMkLst>
        </pc:spChg>
      </pc:sldChg>
      <pc:sldChg chg="addSp delSp modSp mod">
        <pc:chgData name="Austin Davis" userId="233ba319-90f7-4da2-817e-fcc7d904f506" providerId="ADAL" clId="{805EAF42-C944-46A6-B7A2-7181AE5D0F79}" dt="2022-07-07T17:00:43.401" v="7727" actId="20577"/>
        <pc:sldMkLst>
          <pc:docMk/>
          <pc:sldMk cId="351388101" sldId="879"/>
        </pc:sldMkLst>
        <pc:spChg chg="mod">
          <ac:chgData name="Austin Davis" userId="233ba319-90f7-4da2-817e-fcc7d904f506" providerId="ADAL" clId="{805EAF42-C944-46A6-B7A2-7181AE5D0F79}" dt="2022-06-29T21:39:41.889" v="4048" actId="552"/>
          <ac:spMkLst>
            <pc:docMk/>
            <pc:sldMk cId="351388101" sldId="879"/>
            <ac:spMk id="4" creationId="{9E6F93A5-8908-49B6-81BD-3D8933666DDE}"/>
          </ac:spMkLst>
        </pc:spChg>
        <pc:spChg chg="mod">
          <ac:chgData name="Austin Davis" userId="233ba319-90f7-4da2-817e-fcc7d904f506" providerId="ADAL" clId="{805EAF42-C944-46A6-B7A2-7181AE5D0F79}" dt="2022-07-07T16:48:25.250" v="7703" actId="1076"/>
          <ac:spMkLst>
            <pc:docMk/>
            <pc:sldMk cId="351388101" sldId="879"/>
            <ac:spMk id="5" creationId="{778756A5-2069-41F4-9B3E-586A97CC01B1}"/>
          </ac:spMkLst>
        </pc:spChg>
        <pc:spChg chg="mod">
          <ac:chgData name="Austin Davis" userId="233ba319-90f7-4da2-817e-fcc7d904f506" providerId="ADAL" clId="{805EAF42-C944-46A6-B7A2-7181AE5D0F79}" dt="2022-06-09T19:00:38.535" v="1270" actId="1036"/>
          <ac:spMkLst>
            <pc:docMk/>
            <pc:sldMk cId="351388101" sldId="879"/>
            <ac:spMk id="6" creationId="{A1B0FBF7-FB1B-4C2A-99FD-DBDD6C74EC59}"/>
          </ac:spMkLst>
        </pc:spChg>
        <pc:spChg chg="mod">
          <ac:chgData name="Austin Davis" userId="233ba319-90f7-4da2-817e-fcc7d904f506" providerId="ADAL" clId="{805EAF42-C944-46A6-B7A2-7181AE5D0F79}" dt="2022-07-07T16:48:14.702" v="7702" actId="1076"/>
          <ac:spMkLst>
            <pc:docMk/>
            <pc:sldMk cId="351388101" sldId="879"/>
            <ac:spMk id="7" creationId="{18DBB1E0-6DA1-4E3F-8B2E-88C7B38B6D32}"/>
          </ac:spMkLst>
        </pc:spChg>
        <pc:spChg chg="mod">
          <ac:chgData name="Austin Davis" userId="233ba319-90f7-4da2-817e-fcc7d904f506" providerId="ADAL" clId="{805EAF42-C944-46A6-B7A2-7181AE5D0F79}" dt="2022-07-07T17:00:43.401" v="7727" actId="20577"/>
          <ac:spMkLst>
            <pc:docMk/>
            <pc:sldMk cId="351388101" sldId="879"/>
            <ac:spMk id="9" creationId="{B993F5D6-E8D3-414E-9056-DC3F35B232ED}"/>
          </ac:spMkLst>
        </pc:spChg>
        <pc:spChg chg="add mod">
          <ac:chgData name="Austin Davis" userId="233ba319-90f7-4da2-817e-fcc7d904f506" providerId="ADAL" clId="{805EAF42-C944-46A6-B7A2-7181AE5D0F79}" dt="2022-07-07T16:48:38.138" v="7705" actId="1076"/>
          <ac:spMkLst>
            <pc:docMk/>
            <pc:sldMk cId="351388101" sldId="879"/>
            <ac:spMk id="10" creationId="{914835C0-63A0-534C-2C6E-D01B3AA2613D}"/>
          </ac:spMkLst>
        </pc:spChg>
        <pc:spChg chg="add mod">
          <ac:chgData name="Austin Davis" userId="233ba319-90f7-4da2-817e-fcc7d904f506" providerId="ADAL" clId="{805EAF42-C944-46A6-B7A2-7181AE5D0F79}" dt="2022-07-07T16:48:54.336" v="7707" actId="1076"/>
          <ac:spMkLst>
            <pc:docMk/>
            <pc:sldMk cId="351388101" sldId="879"/>
            <ac:spMk id="11" creationId="{86FAD6C6-0C94-7535-FC68-5F7F7F13E8CA}"/>
          </ac:spMkLst>
        </pc:spChg>
        <pc:spChg chg="add mod">
          <ac:chgData name="Austin Davis" userId="233ba319-90f7-4da2-817e-fcc7d904f506" providerId="ADAL" clId="{805EAF42-C944-46A6-B7A2-7181AE5D0F79}" dt="2022-06-29T21:39:47.696" v="4050" actId="552"/>
          <ac:spMkLst>
            <pc:docMk/>
            <pc:sldMk cId="351388101" sldId="879"/>
            <ac:spMk id="12" creationId="{2C72E326-CE4C-8934-4323-A924BF9EC85C}"/>
          </ac:spMkLst>
        </pc:spChg>
        <pc:spChg chg="add mod">
          <ac:chgData name="Austin Davis" userId="233ba319-90f7-4da2-817e-fcc7d904f506" providerId="ADAL" clId="{805EAF42-C944-46A6-B7A2-7181AE5D0F79}" dt="2022-07-07T16:22:28.135" v="7300" actId="13926"/>
          <ac:spMkLst>
            <pc:docMk/>
            <pc:sldMk cId="351388101" sldId="879"/>
            <ac:spMk id="13" creationId="{0914C711-AE7D-FC96-6904-003096A9965B}"/>
          </ac:spMkLst>
        </pc:spChg>
        <pc:spChg chg="add del mod">
          <ac:chgData name="Austin Davis" userId="233ba319-90f7-4da2-817e-fcc7d904f506" providerId="ADAL" clId="{805EAF42-C944-46A6-B7A2-7181AE5D0F79}" dt="2022-06-09T19:00:00.368" v="1261" actId="478"/>
          <ac:spMkLst>
            <pc:docMk/>
            <pc:sldMk cId="351388101" sldId="879"/>
            <ac:spMk id="13" creationId="{CA83BB8B-C07C-4508-5A8B-ECF00A98DE7A}"/>
          </ac:spMkLst>
        </pc:spChg>
        <pc:picChg chg="mod">
          <ac:chgData name="Austin Davis" userId="233ba319-90f7-4da2-817e-fcc7d904f506" providerId="ADAL" clId="{805EAF42-C944-46A6-B7A2-7181AE5D0F79}" dt="2022-05-10T21:35:04.463" v="7" actId="1076"/>
          <ac:picMkLst>
            <pc:docMk/>
            <pc:sldMk cId="351388101" sldId="879"/>
            <ac:picMk id="8" creationId="{281C1E2F-E672-4EA0-9B4C-F63ACF8775BA}"/>
          </ac:picMkLst>
        </pc:picChg>
      </pc:sldChg>
      <pc:sldChg chg="del">
        <pc:chgData name="Austin Davis" userId="233ba319-90f7-4da2-817e-fcc7d904f506" providerId="ADAL" clId="{805EAF42-C944-46A6-B7A2-7181AE5D0F79}" dt="2022-05-10T22:11:01.773" v="776" actId="47"/>
        <pc:sldMkLst>
          <pc:docMk/>
          <pc:sldMk cId="2302684710" sldId="880"/>
        </pc:sldMkLst>
      </pc:sldChg>
      <pc:sldChg chg="modSp mod">
        <pc:chgData name="Austin Davis" userId="233ba319-90f7-4da2-817e-fcc7d904f506" providerId="ADAL" clId="{805EAF42-C944-46A6-B7A2-7181AE5D0F79}" dt="2022-08-03T15:19:53.133" v="11379" actId="13926"/>
        <pc:sldMkLst>
          <pc:docMk/>
          <pc:sldMk cId="3431155714" sldId="930"/>
        </pc:sldMkLst>
        <pc:spChg chg="mod">
          <ac:chgData name="Austin Davis" userId="233ba319-90f7-4da2-817e-fcc7d904f506" providerId="ADAL" clId="{805EAF42-C944-46A6-B7A2-7181AE5D0F79}" dt="2022-08-03T15:19:53.133" v="11379" actId="13926"/>
          <ac:spMkLst>
            <pc:docMk/>
            <pc:sldMk cId="3431155714" sldId="930"/>
            <ac:spMk id="261123" creationId="{00000000-0000-0000-0000-000000000000}"/>
          </ac:spMkLst>
        </pc:spChg>
      </pc:sldChg>
      <pc:sldChg chg="modSp del mod">
        <pc:chgData name="Austin Davis" userId="233ba319-90f7-4da2-817e-fcc7d904f506" providerId="ADAL" clId="{805EAF42-C944-46A6-B7A2-7181AE5D0F79}" dt="2022-08-05T17:05:41.978" v="12579" actId="47"/>
        <pc:sldMkLst>
          <pc:docMk/>
          <pc:sldMk cId="1569164701" sldId="943"/>
        </pc:sldMkLst>
        <pc:spChg chg="mod">
          <ac:chgData name="Austin Davis" userId="233ba319-90f7-4da2-817e-fcc7d904f506" providerId="ADAL" clId="{805EAF42-C944-46A6-B7A2-7181AE5D0F79}" dt="2022-05-10T22:06:13.798" v="532" actId="20577"/>
          <ac:spMkLst>
            <pc:docMk/>
            <pc:sldMk cId="1569164701" sldId="943"/>
            <ac:spMk id="2" creationId="{00000000-0000-0000-0000-000000000000}"/>
          </ac:spMkLst>
        </pc:spChg>
      </pc:sldChg>
      <pc:sldChg chg="del">
        <pc:chgData name="Austin Davis" userId="233ba319-90f7-4da2-817e-fcc7d904f506" providerId="ADAL" clId="{805EAF42-C944-46A6-B7A2-7181AE5D0F79}" dt="2022-05-10T22:11:01.773" v="776" actId="47"/>
        <pc:sldMkLst>
          <pc:docMk/>
          <pc:sldMk cId="3937350498" sldId="952"/>
        </pc:sldMkLst>
      </pc:sldChg>
      <pc:sldChg chg="addSp delSp modSp mod delAnim modAnim">
        <pc:chgData name="Austin Davis" userId="233ba319-90f7-4da2-817e-fcc7d904f506" providerId="ADAL" clId="{805EAF42-C944-46A6-B7A2-7181AE5D0F79}" dt="2022-08-05T17:34:12.818" v="13466"/>
        <pc:sldMkLst>
          <pc:docMk/>
          <pc:sldMk cId="2102937614" sldId="955"/>
        </pc:sldMkLst>
        <pc:spChg chg="mod">
          <ac:chgData name="Austin Davis" userId="233ba319-90f7-4da2-817e-fcc7d904f506" providerId="ADAL" clId="{805EAF42-C944-46A6-B7A2-7181AE5D0F79}" dt="2022-08-05T17:32:15.821" v="13416" actId="1035"/>
          <ac:spMkLst>
            <pc:docMk/>
            <pc:sldMk cId="2102937614" sldId="955"/>
            <ac:spMk id="2" creationId="{4BF9931B-605B-4F09-8843-122EC007941B}"/>
          </ac:spMkLst>
        </pc:spChg>
        <pc:spChg chg="add mod">
          <ac:chgData name="Austin Davis" userId="233ba319-90f7-4da2-817e-fcc7d904f506" providerId="ADAL" clId="{805EAF42-C944-46A6-B7A2-7181AE5D0F79}" dt="2022-08-05T17:33:54.143" v="13464" actId="122"/>
          <ac:spMkLst>
            <pc:docMk/>
            <pc:sldMk cId="2102937614" sldId="955"/>
            <ac:spMk id="3" creationId="{B14B662F-1865-6C7A-0D68-9536F52D3D3E}"/>
          </ac:spMkLst>
        </pc:spChg>
        <pc:spChg chg="add del mod">
          <ac:chgData name="Austin Davis" userId="233ba319-90f7-4da2-817e-fcc7d904f506" providerId="ADAL" clId="{805EAF42-C944-46A6-B7A2-7181AE5D0F79}" dt="2022-08-05T17:33:58.459" v="13465" actId="122"/>
          <ac:spMkLst>
            <pc:docMk/>
            <pc:sldMk cId="2102937614" sldId="955"/>
            <ac:spMk id="9" creationId="{F305F756-2D47-86F1-E833-EB06DA567085}"/>
          </ac:spMkLst>
        </pc:spChg>
        <pc:spChg chg="add del mod">
          <ac:chgData name="Austin Davis" userId="233ba319-90f7-4da2-817e-fcc7d904f506" providerId="ADAL" clId="{805EAF42-C944-46A6-B7A2-7181AE5D0F79}" dt="2022-08-05T17:28:24.859" v="13114" actId="478"/>
          <ac:spMkLst>
            <pc:docMk/>
            <pc:sldMk cId="2102937614" sldId="955"/>
            <ac:spMk id="11" creationId="{DE5A0D7B-4F83-237B-2CAB-BCA6CF7EB03D}"/>
          </ac:spMkLst>
        </pc:spChg>
        <pc:spChg chg="add del mod">
          <ac:chgData name="Austin Davis" userId="233ba319-90f7-4da2-817e-fcc7d904f506" providerId="ADAL" clId="{805EAF42-C944-46A6-B7A2-7181AE5D0F79}" dt="2022-06-29T23:37:28.348" v="5537" actId="21"/>
          <ac:spMkLst>
            <pc:docMk/>
            <pc:sldMk cId="2102937614" sldId="955"/>
            <ac:spMk id="13" creationId="{98DDE1F5-B3D1-8244-3081-F0E0B03F364E}"/>
          </ac:spMkLst>
        </pc:spChg>
        <pc:spChg chg="add del mod">
          <ac:chgData name="Austin Davis" userId="233ba319-90f7-4da2-817e-fcc7d904f506" providerId="ADAL" clId="{805EAF42-C944-46A6-B7A2-7181AE5D0F79}" dt="2022-06-29T23:42:59.679" v="5668" actId="478"/>
          <ac:spMkLst>
            <pc:docMk/>
            <pc:sldMk cId="2102937614" sldId="955"/>
            <ac:spMk id="16" creationId="{C145453E-A36E-337F-ECC5-906E2E175171}"/>
          </ac:spMkLst>
        </pc:spChg>
        <pc:spChg chg="add mod">
          <ac:chgData name="Austin Davis" userId="233ba319-90f7-4da2-817e-fcc7d904f506" providerId="ADAL" clId="{805EAF42-C944-46A6-B7A2-7181AE5D0F79}" dt="2022-08-05T17:32:41.856" v="13435" actId="1035"/>
          <ac:spMkLst>
            <pc:docMk/>
            <pc:sldMk cId="2102937614" sldId="955"/>
            <ac:spMk id="17" creationId="{B0FDF5C6-31DA-D20B-8565-7DA48289E88B}"/>
          </ac:spMkLst>
        </pc:spChg>
        <pc:spChg chg="add mod">
          <ac:chgData name="Austin Davis" userId="233ba319-90f7-4da2-817e-fcc7d904f506" providerId="ADAL" clId="{805EAF42-C944-46A6-B7A2-7181AE5D0F79}" dt="2022-08-05T17:33:13.193" v="13455" actId="1035"/>
          <ac:spMkLst>
            <pc:docMk/>
            <pc:sldMk cId="2102937614" sldId="955"/>
            <ac:spMk id="18" creationId="{E16C5F06-6FA0-881A-14D6-E90FD18E5CC0}"/>
          </ac:spMkLst>
        </pc:spChg>
        <pc:spChg chg="add mod">
          <ac:chgData name="Austin Davis" userId="233ba319-90f7-4da2-817e-fcc7d904f506" providerId="ADAL" clId="{805EAF42-C944-46A6-B7A2-7181AE5D0F79}" dt="2022-08-05T17:32:41.856" v="13435" actId="1035"/>
          <ac:spMkLst>
            <pc:docMk/>
            <pc:sldMk cId="2102937614" sldId="955"/>
            <ac:spMk id="19" creationId="{D7F2F0E1-A901-790C-A34F-951EF6338CD8}"/>
          </ac:spMkLst>
        </pc:spChg>
        <pc:spChg chg="add del mod">
          <ac:chgData name="Austin Davis" userId="233ba319-90f7-4da2-817e-fcc7d904f506" providerId="ADAL" clId="{805EAF42-C944-46A6-B7A2-7181AE5D0F79}" dt="2022-06-29T23:42:59.679" v="5668" actId="478"/>
          <ac:spMkLst>
            <pc:docMk/>
            <pc:sldMk cId="2102937614" sldId="955"/>
            <ac:spMk id="20" creationId="{489EA245-4E30-3DFE-1BCC-5A7DE7E53510}"/>
          </ac:spMkLst>
        </pc:spChg>
        <pc:spChg chg="add mod">
          <ac:chgData name="Austin Davis" userId="233ba319-90f7-4da2-817e-fcc7d904f506" providerId="ADAL" clId="{805EAF42-C944-46A6-B7A2-7181AE5D0F79}" dt="2022-08-05T17:33:13.193" v="13455" actId="1035"/>
          <ac:spMkLst>
            <pc:docMk/>
            <pc:sldMk cId="2102937614" sldId="955"/>
            <ac:spMk id="20" creationId="{D19DA120-9095-0AC5-D740-D82BD66269A5}"/>
          </ac:spMkLst>
        </pc:spChg>
        <pc:spChg chg="add mod ord">
          <ac:chgData name="Austin Davis" userId="233ba319-90f7-4da2-817e-fcc7d904f506" providerId="ADAL" clId="{805EAF42-C944-46A6-B7A2-7181AE5D0F79}" dt="2022-08-05T17:32:41.856" v="13435" actId="1035"/>
          <ac:spMkLst>
            <pc:docMk/>
            <pc:sldMk cId="2102937614" sldId="955"/>
            <ac:spMk id="21" creationId="{433F1973-1A22-4E6F-7C7C-EF0032275554}"/>
          </ac:spMkLst>
        </pc:spChg>
        <pc:spChg chg="add mod ord">
          <ac:chgData name="Austin Davis" userId="233ba319-90f7-4da2-817e-fcc7d904f506" providerId="ADAL" clId="{805EAF42-C944-46A6-B7A2-7181AE5D0F79}" dt="2022-08-05T17:32:41.856" v="13435" actId="1035"/>
          <ac:spMkLst>
            <pc:docMk/>
            <pc:sldMk cId="2102937614" sldId="955"/>
            <ac:spMk id="22" creationId="{33DF754F-8DCD-E2E2-E25B-FEC87541CEAF}"/>
          </ac:spMkLst>
        </pc:spChg>
        <pc:spChg chg="add mod">
          <ac:chgData name="Austin Davis" userId="233ba319-90f7-4da2-817e-fcc7d904f506" providerId="ADAL" clId="{805EAF42-C944-46A6-B7A2-7181AE5D0F79}" dt="2022-08-05T17:33:13.193" v="13455" actId="1035"/>
          <ac:spMkLst>
            <pc:docMk/>
            <pc:sldMk cId="2102937614" sldId="955"/>
            <ac:spMk id="23" creationId="{AAFD2247-7D05-4E35-5C37-17C11C664CEB}"/>
          </ac:spMkLst>
        </pc:spChg>
        <pc:spChg chg="add mod ord">
          <ac:chgData name="Austin Davis" userId="233ba319-90f7-4da2-817e-fcc7d904f506" providerId="ADAL" clId="{805EAF42-C944-46A6-B7A2-7181AE5D0F79}" dt="2022-08-05T17:33:13.193" v="13455" actId="1035"/>
          <ac:spMkLst>
            <pc:docMk/>
            <pc:sldMk cId="2102937614" sldId="955"/>
            <ac:spMk id="24" creationId="{A46AF9DA-C35C-48E0-B35B-83D8839A1CC0}"/>
          </ac:spMkLst>
        </pc:spChg>
        <pc:spChg chg="add mod ord">
          <ac:chgData name="Austin Davis" userId="233ba319-90f7-4da2-817e-fcc7d904f506" providerId="ADAL" clId="{805EAF42-C944-46A6-B7A2-7181AE5D0F79}" dt="2022-08-05T17:32:41.856" v="13435" actId="1035"/>
          <ac:spMkLst>
            <pc:docMk/>
            <pc:sldMk cId="2102937614" sldId="955"/>
            <ac:spMk id="25" creationId="{968BB1E9-A56E-D2CA-E731-5B602D54AEC9}"/>
          </ac:spMkLst>
        </pc:spChg>
        <pc:spChg chg="add mod">
          <ac:chgData name="Austin Davis" userId="233ba319-90f7-4da2-817e-fcc7d904f506" providerId="ADAL" clId="{805EAF42-C944-46A6-B7A2-7181AE5D0F79}" dt="2022-08-05T17:32:41.856" v="13435" actId="1035"/>
          <ac:spMkLst>
            <pc:docMk/>
            <pc:sldMk cId="2102937614" sldId="955"/>
            <ac:spMk id="26" creationId="{CA013C8D-7B8A-E624-C24C-E183535EE0D1}"/>
          </ac:spMkLst>
        </pc:spChg>
        <pc:spChg chg="add mod">
          <ac:chgData name="Austin Davis" userId="233ba319-90f7-4da2-817e-fcc7d904f506" providerId="ADAL" clId="{805EAF42-C944-46A6-B7A2-7181AE5D0F79}" dt="2022-08-05T17:33:46.160" v="13463" actId="1035"/>
          <ac:spMkLst>
            <pc:docMk/>
            <pc:sldMk cId="2102937614" sldId="955"/>
            <ac:spMk id="29" creationId="{8CADFF65-DD9E-3322-2A78-F4BD69D464D7}"/>
          </ac:spMkLst>
        </pc:spChg>
        <pc:graphicFrameChg chg="add mod">
          <ac:chgData name="Austin Davis" userId="233ba319-90f7-4da2-817e-fcc7d904f506" providerId="ADAL" clId="{805EAF42-C944-46A6-B7A2-7181AE5D0F79}" dt="2022-08-05T17:33:40.144" v="13461" actId="1038"/>
          <ac:graphicFrameMkLst>
            <pc:docMk/>
            <pc:sldMk cId="2102937614" sldId="955"/>
            <ac:graphicFrameMk id="10" creationId="{3919443E-4FD2-F5A3-B45A-AF46F652F338}"/>
          </ac:graphicFrameMkLst>
        </pc:graphicFrameChg>
        <pc:graphicFrameChg chg="add del mod">
          <ac:chgData name="Austin Davis" userId="233ba319-90f7-4da2-817e-fcc7d904f506" providerId="ADAL" clId="{805EAF42-C944-46A6-B7A2-7181AE5D0F79}" dt="2022-08-05T17:12:24.312" v="12609" actId="478"/>
          <ac:graphicFrameMkLst>
            <pc:docMk/>
            <pc:sldMk cId="2102937614" sldId="955"/>
            <ac:graphicFrameMk id="14" creationId="{EAA4864E-785E-EBC8-5C6C-4C56AEF90C28}"/>
          </ac:graphicFrameMkLst>
        </pc:graphicFrameChg>
        <pc:graphicFrameChg chg="add mod">
          <ac:chgData name="Austin Davis" userId="233ba319-90f7-4da2-817e-fcc7d904f506" providerId="ADAL" clId="{805EAF42-C944-46A6-B7A2-7181AE5D0F79}" dt="2022-08-05T17:33:04.737" v="13449" actId="1076"/>
          <ac:graphicFrameMkLst>
            <pc:docMk/>
            <pc:sldMk cId="2102937614" sldId="955"/>
            <ac:graphicFrameMk id="15" creationId="{284CC04A-0FA1-7C96-E155-0C39582CF7C7}"/>
          </ac:graphicFrameMkLst>
        </pc:graphicFrameChg>
        <pc:graphicFrameChg chg="add mod">
          <ac:chgData name="Austin Davis" userId="233ba319-90f7-4da2-817e-fcc7d904f506" providerId="ADAL" clId="{805EAF42-C944-46A6-B7A2-7181AE5D0F79}" dt="2022-08-05T17:33:40.144" v="13461" actId="1038"/>
          <ac:graphicFrameMkLst>
            <pc:docMk/>
            <pc:sldMk cId="2102937614" sldId="955"/>
            <ac:graphicFrameMk id="27" creationId="{C09FF5D5-9DD7-CF72-742E-9FE40759A5C9}"/>
          </ac:graphicFrameMkLst>
        </pc:graphicFrameChg>
        <pc:graphicFrameChg chg="add mod">
          <ac:chgData name="Austin Davis" userId="233ba319-90f7-4da2-817e-fcc7d904f506" providerId="ADAL" clId="{805EAF42-C944-46A6-B7A2-7181AE5D0F79}" dt="2022-08-05T17:33:40.144" v="13461" actId="1038"/>
          <ac:graphicFrameMkLst>
            <pc:docMk/>
            <pc:sldMk cId="2102937614" sldId="955"/>
            <ac:graphicFrameMk id="28" creationId="{0D531AD0-CE4E-D893-86BE-D9B43DE03A73}"/>
          </ac:graphicFrameMkLst>
        </pc:graphicFrameChg>
      </pc:sldChg>
      <pc:sldChg chg="del">
        <pc:chgData name="Austin Davis" userId="233ba319-90f7-4da2-817e-fcc7d904f506" providerId="ADAL" clId="{805EAF42-C944-46A6-B7A2-7181AE5D0F79}" dt="2022-05-10T22:17:30.769" v="855" actId="47"/>
        <pc:sldMkLst>
          <pc:docMk/>
          <pc:sldMk cId="3486469540" sldId="957"/>
        </pc:sldMkLst>
      </pc:sldChg>
      <pc:sldChg chg="del">
        <pc:chgData name="Austin Davis" userId="233ba319-90f7-4da2-817e-fcc7d904f506" providerId="ADAL" clId="{805EAF42-C944-46A6-B7A2-7181AE5D0F79}" dt="2022-05-10T22:13:57.840" v="816" actId="47"/>
        <pc:sldMkLst>
          <pc:docMk/>
          <pc:sldMk cId="3511207404" sldId="959"/>
        </pc:sldMkLst>
      </pc:sldChg>
      <pc:sldChg chg="addSp delSp modSp mod">
        <pc:chgData name="Austin Davis" userId="233ba319-90f7-4da2-817e-fcc7d904f506" providerId="ADAL" clId="{805EAF42-C944-46A6-B7A2-7181AE5D0F79}" dt="2022-08-05T17:36:34.022" v="13652" actId="1076"/>
        <pc:sldMkLst>
          <pc:docMk/>
          <pc:sldMk cId="4043034781" sldId="960"/>
        </pc:sldMkLst>
        <pc:spChg chg="mod">
          <ac:chgData name="Austin Davis" userId="233ba319-90f7-4da2-817e-fcc7d904f506" providerId="ADAL" clId="{805EAF42-C944-46A6-B7A2-7181AE5D0F79}" dt="2022-06-30T14:41:38.526" v="6629" actId="20577"/>
          <ac:spMkLst>
            <pc:docMk/>
            <pc:sldMk cId="4043034781" sldId="960"/>
            <ac:spMk id="2" creationId="{50EF1C36-2B24-4010-B424-B182141E800B}"/>
          </ac:spMkLst>
        </pc:spChg>
        <pc:spChg chg="add del mod">
          <ac:chgData name="Austin Davis" userId="233ba319-90f7-4da2-817e-fcc7d904f506" providerId="ADAL" clId="{805EAF42-C944-46A6-B7A2-7181AE5D0F79}" dt="2022-06-30T14:23:06.091" v="5780" actId="478"/>
          <ac:spMkLst>
            <pc:docMk/>
            <pc:sldMk cId="4043034781" sldId="960"/>
            <ac:spMk id="5" creationId="{1ECD2765-13CF-3D82-917D-6FB6F2937C36}"/>
          </ac:spMkLst>
        </pc:spChg>
        <pc:spChg chg="del mod">
          <ac:chgData name="Austin Davis" userId="233ba319-90f7-4da2-817e-fcc7d904f506" providerId="ADAL" clId="{805EAF42-C944-46A6-B7A2-7181AE5D0F79}" dt="2022-06-30T14:22:57.534" v="5777" actId="478"/>
          <ac:spMkLst>
            <pc:docMk/>
            <pc:sldMk cId="4043034781" sldId="960"/>
            <ac:spMk id="6" creationId="{2BF83312-09DD-44EA-9BD6-16554FA413EF}"/>
          </ac:spMkLst>
        </pc:spChg>
        <pc:spChg chg="add del mod">
          <ac:chgData name="Austin Davis" userId="233ba319-90f7-4da2-817e-fcc7d904f506" providerId="ADAL" clId="{805EAF42-C944-46A6-B7A2-7181AE5D0F79}" dt="2022-06-30T14:22:37.993" v="5774" actId="21"/>
          <ac:spMkLst>
            <pc:docMk/>
            <pc:sldMk cId="4043034781" sldId="960"/>
            <ac:spMk id="8" creationId="{6BB9C30A-6F8C-73A1-405C-668CBEB9E110}"/>
          </ac:spMkLst>
        </pc:spChg>
        <pc:spChg chg="add del mod">
          <ac:chgData name="Austin Davis" userId="233ba319-90f7-4da2-817e-fcc7d904f506" providerId="ADAL" clId="{805EAF42-C944-46A6-B7A2-7181AE5D0F79}" dt="2022-06-30T14:38:20.985" v="6580" actId="478"/>
          <ac:spMkLst>
            <pc:docMk/>
            <pc:sldMk cId="4043034781" sldId="960"/>
            <ac:spMk id="9" creationId="{B01CC9B8-DFAE-FA3F-B0FA-4FC5A3F2075D}"/>
          </ac:spMkLst>
        </pc:spChg>
        <pc:spChg chg="add del mod">
          <ac:chgData name="Austin Davis" userId="233ba319-90f7-4da2-817e-fcc7d904f506" providerId="ADAL" clId="{805EAF42-C944-46A6-B7A2-7181AE5D0F79}" dt="2022-06-30T14:38:37.746" v="6587" actId="478"/>
          <ac:spMkLst>
            <pc:docMk/>
            <pc:sldMk cId="4043034781" sldId="960"/>
            <ac:spMk id="10" creationId="{C521AF2F-46E4-E727-0659-5F709EE07790}"/>
          </ac:spMkLst>
        </pc:spChg>
        <pc:spChg chg="add mod">
          <ac:chgData name="Austin Davis" userId="233ba319-90f7-4da2-817e-fcc7d904f506" providerId="ADAL" clId="{805EAF42-C944-46A6-B7A2-7181AE5D0F79}" dt="2022-08-05T17:36:29.483" v="13651" actId="1076"/>
          <ac:spMkLst>
            <pc:docMk/>
            <pc:sldMk cId="4043034781" sldId="960"/>
            <ac:spMk id="11" creationId="{9E499B77-9EB7-DB01-F8C8-9AD230364A44}"/>
          </ac:spMkLst>
        </pc:spChg>
        <pc:spChg chg="add mod">
          <ac:chgData name="Austin Davis" userId="233ba319-90f7-4da2-817e-fcc7d904f506" providerId="ADAL" clId="{805EAF42-C944-46A6-B7A2-7181AE5D0F79}" dt="2022-08-05T17:36:34.022" v="13652" actId="1076"/>
          <ac:spMkLst>
            <pc:docMk/>
            <pc:sldMk cId="4043034781" sldId="960"/>
            <ac:spMk id="12" creationId="{90109A23-920D-062F-032F-ACE7DD251CAA}"/>
          </ac:spMkLst>
        </pc:spChg>
        <pc:spChg chg="add del mod">
          <ac:chgData name="Austin Davis" userId="233ba319-90f7-4da2-817e-fcc7d904f506" providerId="ADAL" clId="{805EAF42-C944-46A6-B7A2-7181AE5D0F79}" dt="2022-07-08T16:01:37.210" v="8217" actId="478"/>
          <ac:spMkLst>
            <pc:docMk/>
            <pc:sldMk cId="4043034781" sldId="960"/>
            <ac:spMk id="13" creationId="{803B30BC-B6AF-13B6-38DE-E47428551EA1}"/>
          </ac:spMkLst>
        </pc:spChg>
        <pc:spChg chg="add del mod">
          <ac:chgData name="Austin Davis" userId="233ba319-90f7-4da2-817e-fcc7d904f506" providerId="ADAL" clId="{805EAF42-C944-46A6-B7A2-7181AE5D0F79}" dt="2022-06-30T14:40:39.634" v="6607" actId="478"/>
          <ac:spMkLst>
            <pc:docMk/>
            <pc:sldMk cId="4043034781" sldId="960"/>
            <ac:spMk id="14" creationId="{27941415-8E78-2675-E8B8-0AAB1CD65AFC}"/>
          </ac:spMkLst>
        </pc:spChg>
        <pc:spChg chg="add del mod">
          <ac:chgData name="Austin Davis" userId="233ba319-90f7-4da2-817e-fcc7d904f506" providerId="ADAL" clId="{805EAF42-C944-46A6-B7A2-7181AE5D0F79}" dt="2022-08-05T17:21:10.715" v="12719" actId="478"/>
          <ac:spMkLst>
            <pc:docMk/>
            <pc:sldMk cId="4043034781" sldId="960"/>
            <ac:spMk id="15" creationId="{6451A8A3-CB98-8F28-4496-F649973BFD93}"/>
          </ac:spMkLst>
        </pc:spChg>
        <pc:spChg chg="add del mod">
          <ac:chgData name="Austin Davis" userId="233ba319-90f7-4da2-817e-fcc7d904f506" providerId="ADAL" clId="{805EAF42-C944-46A6-B7A2-7181AE5D0F79}" dt="2022-08-05T17:21:10.715" v="12719" actId="478"/>
          <ac:spMkLst>
            <pc:docMk/>
            <pc:sldMk cId="4043034781" sldId="960"/>
            <ac:spMk id="16" creationId="{136099F9-0B17-C826-661D-9D6A079AF20C}"/>
          </ac:spMkLst>
        </pc:spChg>
        <pc:spChg chg="add del mod">
          <ac:chgData name="Austin Davis" userId="233ba319-90f7-4da2-817e-fcc7d904f506" providerId="ADAL" clId="{805EAF42-C944-46A6-B7A2-7181AE5D0F79}" dt="2022-08-05T17:21:10.715" v="12719" actId="478"/>
          <ac:spMkLst>
            <pc:docMk/>
            <pc:sldMk cId="4043034781" sldId="960"/>
            <ac:spMk id="19" creationId="{5CEB85C4-FFBF-FF98-A479-B981B6D7B1DC}"/>
          </ac:spMkLst>
        </pc:spChg>
        <pc:spChg chg="add del mod">
          <ac:chgData name="Austin Davis" userId="233ba319-90f7-4da2-817e-fcc7d904f506" providerId="ADAL" clId="{805EAF42-C944-46A6-B7A2-7181AE5D0F79}" dt="2022-08-05T17:34:50.835" v="13467" actId="478"/>
          <ac:spMkLst>
            <pc:docMk/>
            <pc:sldMk cId="4043034781" sldId="960"/>
            <ac:spMk id="25" creationId="{BCBECCD1-6B6D-B2A6-A7A8-A0A621FCF491}"/>
          </ac:spMkLst>
        </pc:spChg>
        <pc:graphicFrameChg chg="add del mod">
          <ac:chgData name="Austin Davis" userId="233ba319-90f7-4da2-817e-fcc7d904f506" providerId="ADAL" clId="{805EAF42-C944-46A6-B7A2-7181AE5D0F79}" dt="2022-08-05T17:34:50.835" v="13467" actId="478"/>
          <ac:graphicFrameMkLst>
            <pc:docMk/>
            <pc:sldMk cId="4043034781" sldId="960"/>
            <ac:graphicFrameMk id="22" creationId="{1FB4B6AB-0EB0-9A3A-E59F-5394A56CBE62}"/>
          </ac:graphicFrameMkLst>
        </pc:graphicFrameChg>
        <pc:cxnChg chg="add del mod">
          <ac:chgData name="Austin Davis" userId="233ba319-90f7-4da2-817e-fcc7d904f506" providerId="ADAL" clId="{805EAF42-C944-46A6-B7A2-7181AE5D0F79}" dt="2022-06-30T14:44:33.087" v="6719" actId="478"/>
          <ac:cxnSpMkLst>
            <pc:docMk/>
            <pc:sldMk cId="4043034781" sldId="960"/>
            <ac:cxnSpMk id="18" creationId="{56352E1B-B8F1-4004-DF15-A6166F77E4AA}"/>
          </ac:cxnSpMkLst>
        </pc:cxnChg>
        <pc:cxnChg chg="add del mod">
          <ac:chgData name="Austin Davis" userId="233ba319-90f7-4da2-817e-fcc7d904f506" providerId="ADAL" clId="{805EAF42-C944-46A6-B7A2-7181AE5D0F79}" dt="2022-08-05T17:34:50.835" v="13467" actId="478"/>
          <ac:cxnSpMkLst>
            <pc:docMk/>
            <pc:sldMk cId="4043034781" sldId="960"/>
            <ac:cxnSpMk id="24" creationId="{D764D70B-6F7A-C9B6-5CDA-A08D83BFE709}"/>
          </ac:cxnSpMkLst>
        </pc:cxnChg>
      </pc:sldChg>
      <pc:sldChg chg="addSp delSp modSp mod ord delAnim modAnim">
        <pc:chgData name="Austin Davis" userId="233ba319-90f7-4da2-817e-fcc7d904f506" providerId="ADAL" clId="{805EAF42-C944-46A6-B7A2-7181AE5D0F79}" dt="2022-08-02T20:10:41.356" v="10331" actId="1076"/>
        <pc:sldMkLst>
          <pc:docMk/>
          <pc:sldMk cId="4101497526" sldId="962"/>
        </pc:sldMkLst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2" creationId="{FB36CFA1-8241-0EB8-862F-6BF48237931B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3" creationId="{5BAD597B-4EAA-FD77-B1B4-609D36579CD5}"/>
          </ac:spMkLst>
        </pc:spChg>
        <pc:spChg chg="add del mod">
          <ac:chgData name="Austin Davis" userId="233ba319-90f7-4da2-817e-fcc7d904f506" providerId="ADAL" clId="{805EAF42-C944-46A6-B7A2-7181AE5D0F79}" dt="2022-08-02T19:57:51.294" v="10212" actId="478"/>
          <ac:spMkLst>
            <pc:docMk/>
            <pc:sldMk cId="4101497526" sldId="962"/>
            <ac:spMk id="4" creationId="{0EA23C4F-1D31-0FFD-0114-0FC1CD58500A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8" creationId="{D7BDE7E9-4CEB-33E2-CD7C-AC890848BEE6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9" creationId="{2E7005A9-939D-D944-667D-377A7A816E45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10" creationId="{87822471-C0F6-D549-360C-449061533508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11" creationId="{FB37D005-0EEB-E405-0205-B112EFDC7C3F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12" creationId="{3F1AA0BD-2281-4C4D-F51C-172C75F6A7E8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14" creationId="{CA9548E9-D678-AFDB-6A7E-7267E8D4F8DC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16" creationId="{10CEE21A-781A-4C41-4EF6-E35C80DBE17C}"/>
          </ac:spMkLst>
        </pc:spChg>
        <pc:spChg chg="mod">
          <ac:chgData name="Austin Davis" userId="233ba319-90f7-4da2-817e-fcc7d904f506" providerId="ADAL" clId="{805EAF42-C944-46A6-B7A2-7181AE5D0F79}" dt="2022-08-02T20:09:17.462" v="10316" actId="20577"/>
          <ac:spMkLst>
            <pc:docMk/>
            <pc:sldMk cId="4101497526" sldId="962"/>
            <ac:spMk id="18" creationId="{61D3EE20-49C3-4AC9-B2ED-461030180F03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21" creationId="{1BADC5E8-4DCC-F9B3-379F-7F0A152DFB4D}"/>
          </ac:spMkLst>
        </pc:spChg>
        <pc:spChg chg="add mod or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22" creationId="{069C79AE-37C7-F069-1D16-4BAE308BEFEC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24" creationId="{BB47E634-1FA0-D047-D118-010B0F10CC53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25" creationId="{246B418D-C2E2-A808-5781-56B6525C3735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27" creationId="{F7B0E692-21B1-F216-0706-0DE6B3BF00F9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28" creationId="{73896D82-02C2-3883-EA48-2FFB5E8B75EC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30" creationId="{3ECC0354-A925-E95A-1E12-04CBA1D76887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31" creationId="{0E6130D2-64C0-358C-7BCC-52C4E5D1713A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33" creationId="{AF277407-2E5A-6EF7-D9D4-3BDC075F80F8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34" creationId="{775C4EDE-970B-662D-F4D4-8067C03766C6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36" creationId="{7C8D1640-F638-6C1A-4B2A-8A5AD1C6F93E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37" creationId="{0B4DE422-5250-1355-F47C-3A8F20A8F766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39" creationId="{91AB77A9-D10C-E2D7-D868-A2F070DAFFEE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40" creationId="{71E48DE3-A8F6-E308-36C7-26DBF0D5719A}"/>
          </ac:spMkLst>
        </pc:spChg>
        <pc:spChg chg="add del mod">
          <ac:chgData name="Austin Davis" userId="233ba319-90f7-4da2-817e-fcc7d904f506" providerId="ADAL" clId="{805EAF42-C944-46A6-B7A2-7181AE5D0F79}" dt="2022-08-02T19:53:14.909" v="10161"/>
          <ac:spMkLst>
            <pc:docMk/>
            <pc:sldMk cId="4101497526" sldId="962"/>
            <ac:spMk id="41" creationId="{024C41E3-5558-DB18-8A70-E97ED267120F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43" creationId="{BE8012CA-593B-B5E1-4B0C-307BD18C7EBF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44" creationId="{CEB181C4-6FA9-56AB-83A4-9CC95949AD27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46" creationId="{A34D8075-A7FC-79A4-8A02-C31A88E64C71}"/>
          </ac:spMkLst>
        </pc:spChg>
        <pc:spChg chg="add mod">
          <ac:chgData name="Austin Davis" userId="233ba319-90f7-4da2-817e-fcc7d904f506" providerId="ADAL" clId="{805EAF42-C944-46A6-B7A2-7181AE5D0F79}" dt="2022-08-02T20:10:41.356" v="10331" actId="1076"/>
          <ac:spMkLst>
            <pc:docMk/>
            <pc:sldMk cId="4101497526" sldId="962"/>
            <ac:spMk id="48" creationId="{BBDED972-84DF-8D1F-D420-BE4CD3F11AC8}"/>
          </ac:spMkLst>
        </pc:spChg>
        <pc:spChg chg="add del mod">
          <ac:chgData name="Austin Davis" userId="233ba319-90f7-4da2-817e-fcc7d904f506" providerId="ADAL" clId="{805EAF42-C944-46A6-B7A2-7181AE5D0F79}" dt="2022-08-02T20:00:55.675" v="10240" actId="478"/>
          <ac:spMkLst>
            <pc:docMk/>
            <pc:sldMk cId="4101497526" sldId="962"/>
            <ac:spMk id="49" creationId="{AA9D7D37-49FF-F2C8-E521-D43B6B9B497E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50" creationId="{25BBB2FF-2859-9D7D-93F7-4F30F5743EA4}"/>
          </ac:spMkLst>
        </pc:spChg>
        <pc:spChg chg="add mod">
          <ac:chgData name="Austin Davis" userId="233ba319-90f7-4da2-817e-fcc7d904f506" providerId="ADAL" clId="{805EAF42-C944-46A6-B7A2-7181AE5D0F79}" dt="2022-08-02T20:10:29.771" v="10328" actId="1035"/>
          <ac:spMkLst>
            <pc:docMk/>
            <pc:sldMk cId="4101497526" sldId="962"/>
            <ac:spMk id="51" creationId="{F910C799-CD33-2F7C-806E-7775FEF94E52}"/>
          </ac:spMkLst>
        </pc:spChg>
        <pc:cxnChg chg="add mod">
          <ac:chgData name="Austin Davis" userId="233ba319-90f7-4da2-817e-fcc7d904f506" providerId="ADAL" clId="{805EAF42-C944-46A6-B7A2-7181AE5D0F79}" dt="2022-08-02T20:10:29.771" v="10328" actId="1035"/>
          <ac:cxnSpMkLst>
            <pc:docMk/>
            <pc:sldMk cId="4101497526" sldId="962"/>
            <ac:cxnSpMk id="6" creationId="{D4318311-1C16-E0B4-1191-58FE2EB1E94E}"/>
          </ac:cxnSpMkLst>
        </pc:cxnChg>
        <pc:cxnChg chg="add mod">
          <ac:chgData name="Austin Davis" userId="233ba319-90f7-4da2-817e-fcc7d904f506" providerId="ADAL" clId="{805EAF42-C944-46A6-B7A2-7181AE5D0F79}" dt="2022-08-02T20:10:29.771" v="10328" actId="1035"/>
          <ac:cxnSpMkLst>
            <pc:docMk/>
            <pc:sldMk cId="4101497526" sldId="962"/>
            <ac:cxnSpMk id="15" creationId="{85BB6F04-ACA4-D8D0-1FB9-43B02AF952B9}"/>
          </ac:cxnSpMkLst>
        </pc:cxnChg>
        <pc:cxnChg chg="add mod">
          <ac:chgData name="Austin Davis" userId="233ba319-90f7-4da2-817e-fcc7d904f506" providerId="ADAL" clId="{805EAF42-C944-46A6-B7A2-7181AE5D0F79}" dt="2022-08-02T20:10:29.771" v="10328" actId="1035"/>
          <ac:cxnSpMkLst>
            <pc:docMk/>
            <pc:sldMk cId="4101497526" sldId="962"/>
            <ac:cxnSpMk id="20" creationId="{785205B3-A19E-8CF8-B14B-F086CBB34173}"/>
          </ac:cxnSpMkLst>
        </pc:cxnChg>
        <pc:cxnChg chg="add mod">
          <ac:chgData name="Austin Davis" userId="233ba319-90f7-4da2-817e-fcc7d904f506" providerId="ADAL" clId="{805EAF42-C944-46A6-B7A2-7181AE5D0F79}" dt="2022-08-02T20:10:29.771" v="10328" actId="1035"/>
          <ac:cxnSpMkLst>
            <pc:docMk/>
            <pc:sldMk cId="4101497526" sldId="962"/>
            <ac:cxnSpMk id="23" creationId="{1271C0F1-CD8E-5354-E876-0AF6D3D4A8EF}"/>
          </ac:cxnSpMkLst>
        </pc:cxnChg>
        <pc:cxnChg chg="add mod">
          <ac:chgData name="Austin Davis" userId="233ba319-90f7-4da2-817e-fcc7d904f506" providerId="ADAL" clId="{805EAF42-C944-46A6-B7A2-7181AE5D0F79}" dt="2022-08-02T20:10:29.771" v="10328" actId="1035"/>
          <ac:cxnSpMkLst>
            <pc:docMk/>
            <pc:sldMk cId="4101497526" sldId="962"/>
            <ac:cxnSpMk id="26" creationId="{F1E81F66-270A-18B3-8B89-3EAA2AFAC771}"/>
          </ac:cxnSpMkLst>
        </pc:cxnChg>
        <pc:cxnChg chg="add mod">
          <ac:chgData name="Austin Davis" userId="233ba319-90f7-4da2-817e-fcc7d904f506" providerId="ADAL" clId="{805EAF42-C944-46A6-B7A2-7181AE5D0F79}" dt="2022-08-02T20:10:29.771" v="10328" actId="1035"/>
          <ac:cxnSpMkLst>
            <pc:docMk/>
            <pc:sldMk cId="4101497526" sldId="962"/>
            <ac:cxnSpMk id="29" creationId="{675538D6-2B7A-6BA9-E4A9-F30E0719744E}"/>
          </ac:cxnSpMkLst>
        </pc:cxnChg>
        <pc:cxnChg chg="add mod">
          <ac:chgData name="Austin Davis" userId="233ba319-90f7-4da2-817e-fcc7d904f506" providerId="ADAL" clId="{805EAF42-C944-46A6-B7A2-7181AE5D0F79}" dt="2022-08-02T20:10:29.771" v="10328" actId="1035"/>
          <ac:cxnSpMkLst>
            <pc:docMk/>
            <pc:sldMk cId="4101497526" sldId="962"/>
            <ac:cxnSpMk id="32" creationId="{3F7C26E0-54BC-0EE9-131D-4F2E28114D2D}"/>
          </ac:cxnSpMkLst>
        </pc:cxnChg>
        <pc:cxnChg chg="add mod">
          <ac:chgData name="Austin Davis" userId="233ba319-90f7-4da2-817e-fcc7d904f506" providerId="ADAL" clId="{805EAF42-C944-46A6-B7A2-7181AE5D0F79}" dt="2022-08-02T20:10:29.771" v="10328" actId="1035"/>
          <ac:cxnSpMkLst>
            <pc:docMk/>
            <pc:sldMk cId="4101497526" sldId="962"/>
            <ac:cxnSpMk id="35" creationId="{79AF6CF0-13D0-9A71-805B-FE1F6D12D152}"/>
          </ac:cxnSpMkLst>
        </pc:cxnChg>
        <pc:cxnChg chg="add mod">
          <ac:chgData name="Austin Davis" userId="233ba319-90f7-4da2-817e-fcc7d904f506" providerId="ADAL" clId="{805EAF42-C944-46A6-B7A2-7181AE5D0F79}" dt="2022-08-02T20:10:29.771" v="10328" actId="1035"/>
          <ac:cxnSpMkLst>
            <pc:docMk/>
            <pc:sldMk cId="4101497526" sldId="962"/>
            <ac:cxnSpMk id="38" creationId="{098A1E55-9E84-1B68-8E90-BC939BF33DCA}"/>
          </ac:cxnSpMkLst>
        </pc:cxnChg>
        <pc:cxnChg chg="add mod">
          <ac:chgData name="Austin Davis" userId="233ba319-90f7-4da2-817e-fcc7d904f506" providerId="ADAL" clId="{805EAF42-C944-46A6-B7A2-7181AE5D0F79}" dt="2022-08-02T20:10:29.771" v="10328" actId="1035"/>
          <ac:cxnSpMkLst>
            <pc:docMk/>
            <pc:sldMk cId="4101497526" sldId="962"/>
            <ac:cxnSpMk id="42" creationId="{4954284F-2CA8-CF6E-F5B6-CEF966656312}"/>
          </ac:cxnSpMkLst>
        </pc:cxnChg>
        <pc:cxnChg chg="add mod">
          <ac:chgData name="Austin Davis" userId="233ba319-90f7-4da2-817e-fcc7d904f506" providerId="ADAL" clId="{805EAF42-C944-46A6-B7A2-7181AE5D0F79}" dt="2022-08-02T20:10:29.771" v="10328" actId="1035"/>
          <ac:cxnSpMkLst>
            <pc:docMk/>
            <pc:sldMk cId="4101497526" sldId="962"/>
            <ac:cxnSpMk id="45" creationId="{3611F00E-0809-C916-9210-DD0D556A26C9}"/>
          </ac:cxnSpMkLst>
        </pc:cxnChg>
        <pc:cxnChg chg="add mod">
          <ac:chgData name="Austin Davis" userId="233ba319-90f7-4da2-817e-fcc7d904f506" providerId="ADAL" clId="{805EAF42-C944-46A6-B7A2-7181AE5D0F79}" dt="2022-08-02T20:10:29.771" v="10328" actId="1035"/>
          <ac:cxnSpMkLst>
            <pc:docMk/>
            <pc:sldMk cId="4101497526" sldId="962"/>
            <ac:cxnSpMk id="47" creationId="{D856533A-59AC-7525-F7C5-2C10FD3A13CE}"/>
          </ac:cxnSpMkLst>
        </pc:cxnChg>
      </pc:sldChg>
      <pc:sldChg chg="modSp del mod">
        <pc:chgData name="Austin Davis" userId="233ba319-90f7-4da2-817e-fcc7d904f506" providerId="ADAL" clId="{805EAF42-C944-46A6-B7A2-7181AE5D0F79}" dt="2022-05-10T22:16:21.093" v="842" actId="47"/>
        <pc:sldMkLst>
          <pc:docMk/>
          <pc:sldMk cId="2626779304" sldId="963"/>
        </pc:sldMkLst>
        <pc:spChg chg="mod">
          <ac:chgData name="Austin Davis" userId="233ba319-90f7-4da2-817e-fcc7d904f506" providerId="ADAL" clId="{805EAF42-C944-46A6-B7A2-7181AE5D0F79}" dt="2022-05-10T22:15:29.847" v="828" actId="21"/>
          <ac:spMkLst>
            <pc:docMk/>
            <pc:sldMk cId="2626779304" sldId="963"/>
            <ac:spMk id="5" creationId="{2FFBDF89-50E9-43A3-8AD9-8A3335C5FFF6}"/>
          </ac:spMkLst>
        </pc:spChg>
      </pc:sldChg>
      <pc:sldChg chg="delSp add del mod">
        <pc:chgData name="Austin Davis" userId="233ba319-90f7-4da2-817e-fcc7d904f506" providerId="ADAL" clId="{805EAF42-C944-46A6-B7A2-7181AE5D0F79}" dt="2022-08-05T17:10:08.117" v="12582"/>
        <pc:sldMkLst>
          <pc:docMk/>
          <pc:sldMk cId="3698820213" sldId="968"/>
        </pc:sldMkLst>
        <pc:spChg chg="del">
          <ac:chgData name="Austin Davis" userId="233ba319-90f7-4da2-817e-fcc7d904f506" providerId="ADAL" clId="{805EAF42-C944-46A6-B7A2-7181AE5D0F79}" dt="2022-05-10T22:12:01.589" v="777" actId="21"/>
          <ac:spMkLst>
            <pc:docMk/>
            <pc:sldMk cId="3698820213" sldId="968"/>
            <ac:spMk id="10" creationId="{7981AC46-8CB3-4991-BEAE-B08CED119781}"/>
          </ac:spMkLst>
        </pc:spChg>
      </pc:sldChg>
      <pc:sldChg chg="modSp mod">
        <pc:chgData name="Austin Davis" userId="233ba319-90f7-4da2-817e-fcc7d904f506" providerId="ADAL" clId="{805EAF42-C944-46A6-B7A2-7181AE5D0F79}" dt="2022-06-03T15:51:56.750" v="1259" actId="20577"/>
        <pc:sldMkLst>
          <pc:docMk/>
          <pc:sldMk cId="4257599801" sldId="982"/>
        </pc:sldMkLst>
        <pc:spChg chg="mod">
          <ac:chgData name="Austin Davis" userId="233ba319-90f7-4da2-817e-fcc7d904f506" providerId="ADAL" clId="{805EAF42-C944-46A6-B7A2-7181AE5D0F79}" dt="2022-06-03T15:51:56.750" v="1259" actId="20577"/>
          <ac:spMkLst>
            <pc:docMk/>
            <pc:sldMk cId="4257599801" sldId="982"/>
            <ac:spMk id="9" creationId="{95D445F4-AF0C-4D24-9553-DE573359D977}"/>
          </ac:spMkLst>
        </pc:spChg>
      </pc:sldChg>
      <pc:sldChg chg="del">
        <pc:chgData name="Austin Davis" userId="233ba319-90f7-4da2-817e-fcc7d904f506" providerId="ADAL" clId="{805EAF42-C944-46A6-B7A2-7181AE5D0F79}" dt="2022-05-10T22:15:15.790" v="827" actId="47"/>
        <pc:sldMkLst>
          <pc:docMk/>
          <pc:sldMk cId="3649375961" sldId="985"/>
        </pc:sldMkLst>
      </pc:sldChg>
      <pc:sldChg chg="del">
        <pc:chgData name="Austin Davis" userId="233ba319-90f7-4da2-817e-fcc7d904f506" providerId="ADAL" clId="{805EAF42-C944-46A6-B7A2-7181AE5D0F79}" dt="2022-08-02T20:34:34.647" v="11007" actId="47"/>
        <pc:sldMkLst>
          <pc:docMk/>
          <pc:sldMk cId="2117952572" sldId="997"/>
        </pc:sldMkLst>
      </pc:sldChg>
      <pc:sldChg chg="add del">
        <pc:chgData name="Austin Davis" userId="233ba319-90f7-4da2-817e-fcc7d904f506" providerId="ADAL" clId="{805EAF42-C944-46A6-B7A2-7181AE5D0F79}" dt="2022-05-10T22:17:24.944" v="854" actId="47"/>
        <pc:sldMkLst>
          <pc:docMk/>
          <pc:sldMk cId="1445053951" sldId="1012"/>
        </pc:sldMkLst>
      </pc:sldChg>
      <pc:sldChg chg="addSp modSp del mod">
        <pc:chgData name="Austin Davis" userId="233ba319-90f7-4da2-817e-fcc7d904f506" providerId="ADAL" clId="{805EAF42-C944-46A6-B7A2-7181AE5D0F79}" dt="2022-08-05T17:08:26.364" v="12581" actId="47"/>
        <pc:sldMkLst>
          <pc:docMk/>
          <pc:sldMk cId="96431083" sldId="1042"/>
        </pc:sldMkLst>
        <pc:spChg chg="mod">
          <ac:chgData name="Austin Davis" userId="233ba319-90f7-4da2-817e-fcc7d904f506" providerId="ADAL" clId="{805EAF42-C944-46A6-B7A2-7181AE5D0F79}" dt="2022-05-10T22:05:55.609" v="515" actId="14100"/>
          <ac:spMkLst>
            <pc:docMk/>
            <pc:sldMk cId="96431083" sldId="1042"/>
            <ac:spMk id="4" creationId="{E4C629F3-3130-4BA6-9E99-AE0E8C0023AC}"/>
          </ac:spMkLst>
        </pc:spChg>
        <pc:spChg chg="mod">
          <ac:chgData name="Austin Davis" userId="233ba319-90f7-4da2-817e-fcc7d904f506" providerId="ADAL" clId="{805EAF42-C944-46A6-B7A2-7181AE5D0F79}" dt="2022-05-05T18:53:51.656" v="6" actId="20577"/>
          <ac:spMkLst>
            <pc:docMk/>
            <pc:sldMk cId="96431083" sldId="1042"/>
            <ac:spMk id="12" creationId="{AEB1358E-ADA5-4A52-A6C0-21EF54FB3C57}"/>
          </ac:spMkLst>
        </pc:spChg>
        <pc:spChg chg="add mod">
          <ac:chgData name="Austin Davis" userId="233ba319-90f7-4da2-817e-fcc7d904f506" providerId="ADAL" clId="{805EAF42-C944-46A6-B7A2-7181AE5D0F79}" dt="2022-05-10T22:05:37.569" v="501"/>
          <ac:spMkLst>
            <pc:docMk/>
            <pc:sldMk cId="96431083" sldId="1042"/>
            <ac:spMk id="14" creationId="{CC81636B-2E6F-8BDB-F24D-F2F84C7418DA}"/>
          </ac:spMkLst>
        </pc:spChg>
      </pc:sldChg>
      <pc:sldChg chg="add">
        <pc:chgData name="Austin Davis" userId="233ba319-90f7-4da2-817e-fcc7d904f506" providerId="ADAL" clId="{805EAF42-C944-46A6-B7A2-7181AE5D0F79}" dt="2022-08-05T17:08:20.375" v="12580"/>
        <pc:sldMkLst>
          <pc:docMk/>
          <pc:sldMk cId="1701898073" sldId="1043"/>
        </pc:sldMkLst>
      </pc:sldChg>
      <pc:sldChg chg="del">
        <pc:chgData name="Austin Davis" userId="233ba319-90f7-4da2-817e-fcc7d904f506" providerId="ADAL" clId="{805EAF42-C944-46A6-B7A2-7181AE5D0F79}" dt="2022-08-02T20:34:34.647" v="11007" actId="47"/>
        <pc:sldMkLst>
          <pc:docMk/>
          <pc:sldMk cId="3197740773" sldId="1050"/>
        </pc:sldMkLst>
      </pc:sldChg>
      <pc:sldChg chg="modSp del ord">
        <pc:chgData name="Austin Davis" userId="233ba319-90f7-4da2-817e-fcc7d904f506" providerId="ADAL" clId="{805EAF42-C944-46A6-B7A2-7181AE5D0F79}" dt="2022-07-08T16:15:03.917" v="8577" actId="47"/>
        <pc:sldMkLst>
          <pc:docMk/>
          <pc:sldMk cId="1871923206" sldId="1051"/>
        </pc:sldMkLst>
        <pc:graphicFrameChg chg="mod">
          <ac:chgData name="Austin Davis" userId="233ba319-90f7-4da2-817e-fcc7d904f506" providerId="ADAL" clId="{805EAF42-C944-46A6-B7A2-7181AE5D0F79}" dt="2022-07-08T16:09:16.843" v="8493"/>
          <ac:graphicFrameMkLst>
            <pc:docMk/>
            <pc:sldMk cId="1871923206" sldId="1051"/>
            <ac:graphicFrameMk id="3" creationId="{69B1327E-42C3-4AE3-A8AD-0C269379E51D}"/>
          </ac:graphicFrameMkLst>
        </pc:graphicFrameChg>
      </pc:sldChg>
      <pc:sldChg chg="del">
        <pc:chgData name="Austin Davis" userId="233ba319-90f7-4da2-817e-fcc7d904f506" providerId="ADAL" clId="{805EAF42-C944-46A6-B7A2-7181AE5D0F79}" dt="2022-08-02T20:34:34.647" v="11007" actId="47"/>
        <pc:sldMkLst>
          <pc:docMk/>
          <pc:sldMk cId="2129306429" sldId="1056"/>
        </pc:sldMkLst>
      </pc:sldChg>
      <pc:sldChg chg="del">
        <pc:chgData name="Austin Davis" userId="233ba319-90f7-4da2-817e-fcc7d904f506" providerId="ADAL" clId="{805EAF42-C944-46A6-B7A2-7181AE5D0F79}" dt="2022-06-03T15:54:17.443" v="1260" actId="47"/>
        <pc:sldMkLst>
          <pc:docMk/>
          <pc:sldMk cId="573211559" sldId="1057"/>
        </pc:sldMkLst>
      </pc:sldChg>
      <pc:sldChg chg="modSp mod ord">
        <pc:chgData name="Austin Davis" userId="233ba319-90f7-4da2-817e-fcc7d904f506" providerId="ADAL" clId="{805EAF42-C944-46A6-B7A2-7181AE5D0F79}" dt="2022-08-02T20:34:51.010" v="11075" actId="20577"/>
        <pc:sldMkLst>
          <pc:docMk/>
          <pc:sldMk cId="2690778205" sldId="1058"/>
        </pc:sldMkLst>
        <pc:spChg chg="mod">
          <ac:chgData name="Austin Davis" userId="233ba319-90f7-4da2-817e-fcc7d904f506" providerId="ADAL" clId="{805EAF42-C944-46A6-B7A2-7181AE5D0F79}" dt="2022-08-02T20:34:51.010" v="11075" actId="20577"/>
          <ac:spMkLst>
            <pc:docMk/>
            <pc:sldMk cId="2690778205" sldId="1058"/>
            <ac:spMk id="2" creationId="{2944D16D-01D5-4C7E-B8A6-9273F7304FC9}"/>
          </ac:spMkLst>
        </pc:spChg>
      </pc:sldChg>
      <pc:sldChg chg="addSp delSp modSp mod">
        <pc:chgData name="Austin Davis" userId="233ba319-90f7-4da2-817e-fcc7d904f506" providerId="ADAL" clId="{805EAF42-C944-46A6-B7A2-7181AE5D0F79}" dt="2022-08-03T15:17:13.279" v="11372" actId="14100"/>
        <pc:sldMkLst>
          <pc:docMk/>
          <pc:sldMk cId="2326558890" sldId="1068"/>
        </pc:sldMkLst>
        <pc:spChg chg="mod">
          <ac:chgData name="Austin Davis" userId="233ba319-90f7-4da2-817e-fcc7d904f506" providerId="ADAL" clId="{805EAF42-C944-46A6-B7A2-7181AE5D0F79}" dt="2022-08-02T20:26:03.212" v="10712" actId="20577"/>
          <ac:spMkLst>
            <pc:docMk/>
            <pc:sldMk cId="2326558890" sldId="1068"/>
            <ac:spMk id="2" creationId="{2944D16D-01D5-4C7E-B8A6-9273F7304FC9}"/>
          </ac:spMkLst>
        </pc:spChg>
        <pc:spChg chg="del">
          <ac:chgData name="Austin Davis" userId="233ba319-90f7-4da2-817e-fcc7d904f506" providerId="ADAL" clId="{805EAF42-C944-46A6-B7A2-7181AE5D0F79}" dt="2022-08-02T20:35:54.914" v="11087" actId="478"/>
          <ac:spMkLst>
            <pc:docMk/>
            <pc:sldMk cId="2326558890" sldId="1068"/>
            <ac:spMk id="3" creationId="{10A80252-AE7D-4B65-B420-61B790B9AA91}"/>
          </ac:spMkLst>
        </pc:spChg>
        <pc:spChg chg="add del mod">
          <ac:chgData name="Austin Davis" userId="233ba319-90f7-4da2-817e-fcc7d904f506" providerId="ADAL" clId="{805EAF42-C944-46A6-B7A2-7181AE5D0F79}" dt="2022-08-02T20:35:58.494" v="11088" actId="478"/>
          <ac:spMkLst>
            <pc:docMk/>
            <pc:sldMk cId="2326558890" sldId="1068"/>
            <ac:spMk id="15" creationId="{4C0342DB-38F8-7479-C664-8A4E624C9452}"/>
          </ac:spMkLst>
        </pc:spChg>
        <pc:graphicFrameChg chg="del mod">
          <ac:chgData name="Austin Davis" userId="233ba319-90f7-4da2-817e-fcc7d904f506" providerId="ADAL" clId="{805EAF42-C944-46A6-B7A2-7181AE5D0F79}" dt="2022-08-02T20:30:15.585" v="10884" actId="478"/>
          <ac:graphicFrameMkLst>
            <pc:docMk/>
            <pc:sldMk cId="2326558890" sldId="1068"/>
            <ac:graphicFrameMk id="5" creationId="{3F61EF82-19EF-4A1C-A5D9-153D579F434D}"/>
          </ac:graphicFrameMkLst>
        </pc:graphicFrameChg>
        <pc:graphicFrameChg chg="add del mod modGraphic">
          <ac:chgData name="Austin Davis" userId="233ba319-90f7-4da2-817e-fcc7d904f506" providerId="ADAL" clId="{805EAF42-C944-46A6-B7A2-7181AE5D0F79}" dt="2022-08-02T20:30:12.339" v="10883" actId="478"/>
          <ac:graphicFrameMkLst>
            <pc:docMk/>
            <pc:sldMk cId="2326558890" sldId="1068"/>
            <ac:graphicFrameMk id="7" creationId="{8B56AC98-6913-F163-8BE7-394EBB9148B6}"/>
          </ac:graphicFrameMkLst>
        </pc:graphicFrameChg>
        <pc:graphicFrameChg chg="add mod modGraphic">
          <ac:chgData name="Austin Davis" userId="233ba319-90f7-4da2-817e-fcc7d904f506" providerId="ADAL" clId="{805EAF42-C944-46A6-B7A2-7181AE5D0F79}" dt="2022-08-03T15:17:09.251" v="11371" actId="1037"/>
          <ac:graphicFrameMkLst>
            <pc:docMk/>
            <pc:sldMk cId="2326558890" sldId="1068"/>
            <ac:graphicFrameMk id="8" creationId="{08D3655D-AF2F-BB65-9070-8CF3E1DCE4EC}"/>
          </ac:graphicFrameMkLst>
        </pc:graphicFrameChg>
        <pc:graphicFrameChg chg="add mod modGraphic">
          <ac:chgData name="Austin Davis" userId="233ba319-90f7-4da2-817e-fcc7d904f506" providerId="ADAL" clId="{805EAF42-C944-46A6-B7A2-7181AE5D0F79}" dt="2022-08-03T15:17:09.251" v="11371" actId="1037"/>
          <ac:graphicFrameMkLst>
            <pc:docMk/>
            <pc:sldMk cId="2326558890" sldId="1068"/>
            <ac:graphicFrameMk id="9" creationId="{242A5A4F-ACAC-B38A-08E9-88AD2D298032}"/>
          </ac:graphicFrameMkLst>
        </pc:graphicFrameChg>
        <pc:graphicFrameChg chg="add mod modGraphic">
          <ac:chgData name="Austin Davis" userId="233ba319-90f7-4da2-817e-fcc7d904f506" providerId="ADAL" clId="{805EAF42-C944-46A6-B7A2-7181AE5D0F79}" dt="2022-08-03T15:17:04.572" v="11339" actId="1037"/>
          <ac:graphicFrameMkLst>
            <pc:docMk/>
            <pc:sldMk cId="2326558890" sldId="1068"/>
            <ac:graphicFrameMk id="10" creationId="{E67F72F8-F920-C34E-96ED-ADF36C391D66}"/>
          </ac:graphicFrameMkLst>
        </pc:graphicFrameChg>
        <pc:graphicFrameChg chg="add mod modGraphic">
          <ac:chgData name="Austin Davis" userId="233ba319-90f7-4da2-817e-fcc7d904f506" providerId="ADAL" clId="{805EAF42-C944-46A6-B7A2-7181AE5D0F79}" dt="2022-08-03T15:17:13.279" v="11372" actId="14100"/>
          <ac:graphicFrameMkLst>
            <pc:docMk/>
            <pc:sldMk cId="2326558890" sldId="1068"/>
            <ac:graphicFrameMk id="11" creationId="{2579F120-A8E7-5BC3-2793-150F7E5CDF0B}"/>
          </ac:graphicFrameMkLst>
        </pc:graphicFrameChg>
        <pc:graphicFrameChg chg="add del mod modGraphic">
          <ac:chgData name="Austin Davis" userId="233ba319-90f7-4da2-817e-fcc7d904f506" providerId="ADAL" clId="{805EAF42-C944-46A6-B7A2-7181AE5D0F79}" dt="2022-08-03T15:17:00.400" v="11309" actId="478"/>
          <ac:graphicFrameMkLst>
            <pc:docMk/>
            <pc:sldMk cId="2326558890" sldId="1068"/>
            <ac:graphicFrameMk id="12" creationId="{ECC1A077-81A5-CAD4-27D2-BFDB77C86825}"/>
          </ac:graphicFrameMkLst>
        </pc:graphicFrameChg>
        <pc:graphicFrameChg chg="add del mod modGraphic">
          <ac:chgData name="Austin Davis" userId="233ba319-90f7-4da2-817e-fcc7d904f506" providerId="ADAL" clId="{805EAF42-C944-46A6-B7A2-7181AE5D0F79}" dt="2022-08-03T15:17:00.400" v="11309" actId="478"/>
          <ac:graphicFrameMkLst>
            <pc:docMk/>
            <pc:sldMk cId="2326558890" sldId="1068"/>
            <ac:graphicFrameMk id="13" creationId="{6EA160F5-FE86-F9A8-C75C-F5C61E67846F}"/>
          </ac:graphicFrameMkLst>
        </pc:graphicFrameChg>
      </pc:sldChg>
      <pc:sldChg chg="addSp delSp modSp mod ord">
        <pc:chgData name="Austin Davis" userId="233ba319-90f7-4da2-817e-fcc7d904f506" providerId="ADAL" clId="{805EAF42-C944-46A6-B7A2-7181AE5D0F79}" dt="2022-08-05T17:42:37.552" v="13960" actId="14734"/>
        <pc:sldMkLst>
          <pc:docMk/>
          <pc:sldMk cId="2401450207" sldId="1069"/>
        </pc:sldMkLst>
        <pc:spChg chg="mod">
          <ac:chgData name="Austin Davis" userId="233ba319-90f7-4da2-817e-fcc7d904f506" providerId="ADAL" clId="{805EAF42-C944-46A6-B7A2-7181AE5D0F79}" dt="2022-07-08T16:13:43.332" v="8575" actId="1076"/>
          <ac:spMkLst>
            <pc:docMk/>
            <pc:sldMk cId="2401450207" sldId="1069"/>
            <ac:spMk id="2" creationId="{2944D16D-01D5-4C7E-B8A6-9273F7304FC9}"/>
          </ac:spMkLst>
        </pc:spChg>
        <pc:spChg chg="del">
          <ac:chgData name="Austin Davis" userId="233ba319-90f7-4da2-817e-fcc7d904f506" providerId="ADAL" clId="{805EAF42-C944-46A6-B7A2-7181AE5D0F79}" dt="2022-06-30T14:59:04.789" v="7275" actId="478"/>
          <ac:spMkLst>
            <pc:docMk/>
            <pc:sldMk cId="2401450207" sldId="1069"/>
            <ac:spMk id="3" creationId="{10A80252-AE7D-4B65-B420-61B790B9AA91}"/>
          </ac:spMkLst>
        </pc:spChg>
        <pc:spChg chg="add mod">
          <ac:chgData name="Austin Davis" userId="233ba319-90f7-4da2-817e-fcc7d904f506" providerId="ADAL" clId="{805EAF42-C944-46A6-B7A2-7181AE5D0F79}" dt="2022-06-30T14:56:50.548" v="7010"/>
          <ac:spMkLst>
            <pc:docMk/>
            <pc:sldMk cId="2401450207" sldId="1069"/>
            <ac:spMk id="9" creationId="{1CF8E974-AFBC-AC90-98BA-81CBD9CE5244}"/>
          </ac:spMkLst>
        </pc:spChg>
        <pc:spChg chg="add mod">
          <ac:chgData name="Austin Davis" userId="233ba319-90f7-4da2-817e-fcc7d904f506" providerId="ADAL" clId="{805EAF42-C944-46A6-B7A2-7181AE5D0F79}" dt="2022-06-30T14:56:50.548" v="7010"/>
          <ac:spMkLst>
            <pc:docMk/>
            <pc:sldMk cId="2401450207" sldId="1069"/>
            <ac:spMk id="10" creationId="{7131A33B-8D7E-3A2F-18E6-76C5E50B2F2B}"/>
          </ac:spMkLst>
        </pc:spChg>
        <pc:spChg chg="add del mod">
          <ac:chgData name="Austin Davis" userId="233ba319-90f7-4da2-817e-fcc7d904f506" providerId="ADAL" clId="{805EAF42-C944-46A6-B7A2-7181AE5D0F79}" dt="2022-06-30T14:59:07.301" v="7276" actId="478"/>
          <ac:spMkLst>
            <pc:docMk/>
            <pc:sldMk cId="2401450207" sldId="1069"/>
            <ac:spMk id="12" creationId="{CFF1480B-F61B-B53A-AD79-16FB8BE6244C}"/>
          </ac:spMkLst>
        </pc:spChg>
        <pc:grpChg chg="add mod">
          <ac:chgData name="Austin Davis" userId="233ba319-90f7-4da2-817e-fcc7d904f506" providerId="ADAL" clId="{805EAF42-C944-46A6-B7A2-7181AE5D0F79}" dt="2022-06-30T14:56:50.548" v="7010"/>
          <ac:grpSpMkLst>
            <pc:docMk/>
            <pc:sldMk cId="2401450207" sldId="1069"/>
            <ac:grpSpMk id="8" creationId="{A381DF5F-C6A8-13F8-5D99-19778CC5ACD7}"/>
          </ac:grpSpMkLst>
        </pc:grpChg>
        <pc:graphicFrameChg chg="add mod modGraphic">
          <ac:chgData name="Austin Davis" userId="233ba319-90f7-4da2-817e-fcc7d904f506" providerId="ADAL" clId="{805EAF42-C944-46A6-B7A2-7181AE5D0F79}" dt="2022-08-05T17:42:37.552" v="13960" actId="14734"/>
          <ac:graphicFrameMkLst>
            <pc:docMk/>
            <pc:sldMk cId="2401450207" sldId="1069"/>
            <ac:graphicFrameMk id="3" creationId="{C18049EF-44CA-7D85-F542-E57B76B6A529}"/>
          </ac:graphicFrameMkLst>
        </pc:graphicFrameChg>
        <pc:graphicFrameChg chg="del mod">
          <ac:chgData name="Austin Davis" userId="233ba319-90f7-4da2-817e-fcc7d904f506" providerId="ADAL" clId="{805EAF42-C944-46A6-B7A2-7181AE5D0F79}" dt="2022-06-30T14:55:59.554" v="6989" actId="478"/>
          <ac:graphicFrameMkLst>
            <pc:docMk/>
            <pc:sldMk cId="2401450207" sldId="1069"/>
            <ac:graphicFrameMk id="5" creationId="{3F61EF82-19EF-4A1C-A5D9-153D579F434D}"/>
          </ac:graphicFrameMkLst>
        </pc:graphicFrameChg>
        <pc:graphicFrameChg chg="add del mod modGraphic">
          <ac:chgData name="Austin Davis" userId="233ba319-90f7-4da2-817e-fcc7d904f506" providerId="ADAL" clId="{805EAF42-C944-46A6-B7A2-7181AE5D0F79}" dt="2022-07-08T16:05:51.027" v="8433" actId="478"/>
          <ac:graphicFrameMkLst>
            <pc:docMk/>
            <pc:sldMk cId="2401450207" sldId="1069"/>
            <ac:graphicFrameMk id="7" creationId="{DE73C0B3-079A-8A82-4288-5F94F182BB4B}"/>
          </ac:graphicFrameMkLst>
        </pc:graphicFrameChg>
      </pc:sldChg>
      <pc:sldChg chg="modSp del ord">
        <pc:chgData name="Austin Davis" userId="233ba319-90f7-4da2-817e-fcc7d904f506" providerId="ADAL" clId="{805EAF42-C944-46A6-B7A2-7181AE5D0F79}" dt="2022-07-08T16:19:31.470" v="8821" actId="47"/>
        <pc:sldMkLst>
          <pc:docMk/>
          <pc:sldMk cId="2517751749" sldId="1070"/>
        </pc:sldMkLst>
        <pc:graphicFrameChg chg="mod">
          <ac:chgData name="Austin Davis" userId="233ba319-90f7-4da2-817e-fcc7d904f506" providerId="ADAL" clId="{805EAF42-C944-46A6-B7A2-7181AE5D0F79}" dt="2022-07-08T16:16:39.067" v="8662"/>
          <ac:graphicFrameMkLst>
            <pc:docMk/>
            <pc:sldMk cId="2517751749" sldId="1070"/>
            <ac:graphicFrameMk id="5" creationId="{3F61EF82-19EF-4A1C-A5D9-153D579F434D}"/>
          </ac:graphicFrameMkLst>
        </pc:graphicFrameChg>
      </pc:sldChg>
      <pc:sldChg chg="modSp del ord">
        <pc:chgData name="Austin Davis" userId="233ba319-90f7-4da2-817e-fcc7d904f506" providerId="ADAL" clId="{805EAF42-C944-46A6-B7A2-7181AE5D0F79}" dt="2022-07-08T16:20:43.767" v="8870" actId="47"/>
        <pc:sldMkLst>
          <pc:docMk/>
          <pc:sldMk cId="3272861815" sldId="1071"/>
        </pc:sldMkLst>
        <pc:graphicFrameChg chg="mod">
          <ac:chgData name="Austin Davis" userId="233ba319-90f7-4da2-817e-fcc7d904f506" providerId="ADAL" clId="{805EAF42-C944-46A6-B7A2-7181AE5D0F79}" dt="2022-07-08T16:20:35.774" v="8868"/>
          <ac:graphicFrameMkLst>
            <pc:docMk/>
            <pc:sldMk cId="3272861815" sldId="1071"/>
            <ac:graphicFrameMk id="5" creationId="{3F61EF82-19EF-4A1C-A5D9-153D579F434D}"/>
          </ac:graphicFrameMkLst>
        </pc:graphicFrameChg>
      </pc:sldChg>
      <pc:sldChg chg="del ord">
        <pc:chgData name="Austin Davis" userId="233ba319-90f7-4da2-817e-fcc7d904f506" providerId="ADAL" clId="{805EAF42-C944-46A6-B7A2-7181AE5D0F79}" dt="2022-08-02T20:30:59.434" v="10922" actId="47"/>
        <pc:sldMkLst>
          <pc:docMk/>
          <pc:sldMk cId="647627070" sldId="1072"/>
        </pc:sldMkLst>
      </pc:sldChg>
      <pc:sldChg chg="del ord">
        <pc:chgData name="Austin Davis" userId="233ba319-90f7-4da2-817e-fcc7d904f506" providerId="ADAL" clId="{805EAF42-C944-46A6-B7A2-7181AE5D0F79}" dt="2022-08-02T20:25:27.417" v="10680" actId="47"/>
        <pc:sldMkLst>
          <pc:docMk/>
          <pc:sldMk cId="1182479704" sldId="1073"/>
        </pc:sldMkLst>
      </pc:sldChg>
      <pc:sldChg chg="modSp del ord">
        <pc:chgData name="Austin Davis" userId="233ba319-90f7-4da2-817e-fcc7d904f506" providerId="ADAL" clId="{805EAF42-C944-46A6-B7A2-7181AE5D0F79}" dt="2022-08-02T20:28:28.385" v="10824" actId="47"/>
        <pc:sldMkLst>
          <pc:docMk/>
          <pc:sldMk cId="2883763255" sldId="1074"/>
        </pc:sldMkLst>
        <pc:graphicFrameChg chg="mod">
          <ac:chgData name="Austin Davis" userId="233ba319-90f7-4da2-817e-fcc7d904f506" providerId="ADAL" clId="{805EAF42-C944-46A6-B7A2-7181AE5D0F79}" dt="2022-08-02T20:27:38.468" v="10798" actId="478"/>
          <ac:graphicFrameMkLst>
            <pc:docMk/>
            <pc:sldMk cId="2883763255" sldId="1074"/>
            <ac:graphicFrameMk id="5" creationId="{3F61EF82-19EF-4A1C-A5D9-153D579F434D}"/>
          </ac:graphicFrameMkLst>
        </pc:graphicFrameChg>
      </pc:sldChg>
      <pc:sldChg chg="modSp del ord">
        <pc:chgData name="Austin Davis" userId="233ba319-90f7-4da2-817e-fcc7d904f506" providerId="ADAL" clId="{805EAF42-C944-46A6-B7A2-7181AE5D0F79}" dt="2022-07-08T16:23:08.702" v="8946" actId="47"/>
        <pc:sldMkLst>
          <pc:docMk/>
          <pc:sldMk cId="1924275374" sldId="1077"/>
        </pc:sldMkLst>
        <pc:graphicFrameChg chg="mod">
          <ac:chgData name="Austin Davis" userId="233ba319-90f7-4da2-817e-fcc7d904f506" providerId="ADAL" clId="{805EAF42-C944-46A6-B7A2-7181AE5D0F79}" dt="2022-07-08T16:21:45.337" v="8922"/>
          <ac:graphicFrameMkLst>
            <pc:docMk/>
            <pc:sldMk cId="1924275374" sldId="1077"/>
            <ac:graphicFrameMk id="3" creationId="{18725F15-8CED-46AC-BC10-5DA83FBF89DA}"/>
          </ac:graphicFrameMkLst>
        </pc:graphicFrameChg>
      </pc:sldChg>
      <pc:sldChg chg="del ord">
        <pc:chgData name="Austin Davis" userId="233ba319-90f7-4da2-817e-fcc7d904f506" providerId="ADAL" clId="{805EAF42-C944-46A6-B7A2-7181AE5D0F79}" dt="2022-08-02T20:25:47.463" v="10681" actId="47"/>
        <pc:sldMkLst>
          <pc:docMk/>
          <pc:sldMk cId="2457291714" sldId="1080"/>
        </pc:sldMkLst>
      </pc:sldChg>
      <pc:sldChg chg="modSp del ord">
        <pc:chgData name="Austin Davis" userId="233ba319-90f7-4da2-817e-fcc7d904f506" providerId="ADAL" clId="{805EAF42-C944-46A6-B7A2-7181AE5D0F79}" dt="2022-07-08T16:15:04.937" v="8578" actId="47"/>
        <pc:sldMkLst>
          <pc:docMk/>
          <pc:sldMk cId="919416406" sldId="1081"/>
        </pc:sldMkLst>
        <pc:graphicFrameChg chg="mod">
          <ac:chgData name="Austin Davis" userId="233ba319-90f7-4da2-817e-fcc7d904f506" providerId="ADAL" clId="{805EAF42-C944-46A6-B7A2-7181AE5D0F79}" dt="2022-07-08T16:10:00.898" v="8511"/>
          <ac:graphicFrameMkLst>
            <pc:docMk/>
            <pc:sldMk cId="919416406" sldId="1081"/>
            <ac:graphicFrameMk id="3" creationId="{69B1327E-42C3-4AE3-A8AD-0C269379E51D}"/>
          </ac:graphicFrameMkLst>
        </pc:graphicFrameChg>
      </pc:sldChg>
      <pc:sldChg chg="modSp del mod ord">
        <pc:chgData name="Austin Davis" userId="233ba319-90f7-4da2-817e-fcc7d904f506" providerId="ADAL" clId="{805EAF42-C944-46A6-B7A2-7181AE5D0F79}" dt="2022-07-08T16:07:56.531" v="8469" actId="47"/>
        <pc:sldMkLst>
          <pc:docMk/>
          <pc:sldMk cId="1430699661" sldId="1082"/>
        </pc:sldMkLst>
        <pc:graphicFrameChg chg="mod modGraphic">
          <ac:chgData name="Austin Davis" userId="233ba319-90f7-4da2-817e-fcc7d904f506" providerId="ADAL" clId="{805EAF42-C944-46A6-B7A2-7181AE5D0F79}" dt="2022-07-08T16:07:38.672" v="8459"/>
          <ac:graphicFrameMkLst>
            <pc:docMk/>
            <pc:sldMk cId="1430699661" sldId="1082"/>
            <ac:graphicFrameMk id="3" creationId="{69B1327E-42C3-4AE3-A8AD-0C269379E51D}"/>
          </ac:graphicFrameMkLst>
        </pc:graphicFrameChg>
      </pc:sldChg>
      <pc:sldChg chg="modSp del ord">
        <pc:chgData name="Austin Davis" userId="233ba319-90f7-4da2-817e-fcc7d904f506" providerId="ADAL" clId="{805EAF42-C944-46A6-B7A2-7181AE5D0F79}" dt="2022-07-08T16:19:33.498" v="8822" actId="47"/>
        <pc:sldMkLst>
          <pc:docMk/>
          <pc:sldMk cId="2456708270" sldId="1083"/>
        </pc:sldMkLst>
        <pc:graphicFrameChg chg="mod">
          <ac:chgData name="Austin Davis" userId="233ba319-90f7-4da2-817e-fcc7d904f506" providerId="ADAL" clId="{805EAF42-C944-46A6-B7A2-7181AE5D0F79}" dt="2022-07-08T16:18:59.028" v="8815"/>
          <ac:graphicFrameMkLst>
            <pc:docMk/>
            <pc:sldMk cId="2456708270" sldId="1083"/>
            <ac:graphicFrameMk id="3" creationId="{69B1327E-42C3-4AE3-A8AD-0C269379E51D}"/>
          </ac:graphicFrameMkLst>
        </pc:graphicFrameChg>
      </pc:sldChg>
      <pc:sldChg chg="modSp mod">
        <pc:chgData name="Austin Davis" userId="233ba319-90f7-4da2-817e-fcc7d904f506" providerId="ADAL" clId="{805EAF42-C944-46A6-B7A2-7181AE5D0F79}" dt="2022-08-03T15:18:56.984" v="11376" actId="13926"/>
        <pc:sldMkLst>
          <pc:docMk/>
          <pc:sldMk cId="2857077321" sldId="1102"/>
        </pc:sldMkLst>
        <pc:spChg chg="mod">
          <ac:chgData name="Austin Davis" userId="233ba319-90f7-4da2-817e-fcc7d904f506" providerId="ADAL" clId="{805EAF42-C944-46A6-B7A2-7181AE5D0F79}" dt="2022-08-03T15:18:56.984" v="11376" actId="13926"/>
          <ac:spMkLst>
            <pc:docMk/>
            <pc:sldMk cId="2857077321" sldId="1102"/>
            <ac:spMk id="3" creationId="{83CDBE1A-AD3E-46A0-81FA-44C41AB67570}"/>
          </ac:spMkLst>
        </pc:spChg>
      </pc:sldChg>
      <pc:sldChg chg="modSp mod">
        <pc:chgData name="Austin Davis" userId="233ba319-90f7-4da2-817e-fcc7d904f506" providerId="ADAL" clId="{805EAF42-C944-46A6-B7A2-7181AE5D0F79}" dt="2022-08-03T15:19:03.348" v="11377" actId="13926"/>
        <pc:sldMkLst>
          <pc:docMk/>
          <pc:sldMk cId="2662044948" sldId="1103"/>
        </pc:sldMkLst>
        <pc:spChg chg="mod">
          <ac:chgData name="Austin Davis" userId="233ba319-90f7-4da2-817e-fcc7d904f506" providerId="ADAL" clId="{805EAF42-C944-46A6-B7A2-7181AE5D0F79}" dt="2022-08-03T15:19:03.348" v="11377" actId="13926"/>
          <ac:spMkLst>
            <pc:docMk/>
            <pc:sldMk cId="2662044948" sldId="1103"/>
            <ac:spMk id="3" creationId="{83CDBE1A-AD3E-46A0-81FA-44C41AB67570}"/>
          </ac:spMkLst>
        </pc:spChg>
      </pc:sldChg>
      <pc:sldChg chg="modSp mod">
        <pc:chgData name="Austin Davis" userId="233ba319-90f7-4da2-817e-fcc7d904f506" providerId="ADAL" clId="{805EAF42-C944-46A6-B7A2-7181AE5D0F79}" dt="2022-08-03T15:19:10.332" v="11378" actId="13926"/>
        <pc:sldMkLst>
          <pc:docMk/>
          <pc:sldMk cId="1974443339" sldId="1104"/>
        </pc:sldMkLst>
        <pc:spChg chg="mod">
          <ac:chgData name="Austin Davis" userId="233ba319-90f7-4da2-817e-fcc7d904f506" providerId="ADAL" clId="{805EAF42-C944-46A6-B7A2-7181AE5D0F79}" dt="2022-08-03T15:19:10.332" v="11378" actId="13926"/>
          <ac:spMkLst>
            <pc:docMk/>
            <pc:sldMk cId="1974443339" sldId="1104"/>
            <ac:spMk id="3" creationId="{83CDBE1A-AD3E-46A0-81FA-44C41AB67570}"/>
          </ac:spMkLst>
        </pc:spChg>
        <pc:spChg chg="mod">
          <ac:chgData name="Austin Davis" userId="233ba319-90f7-4da2-817e-fcc7d904f506" providerId="ADAL" clId="{805EAF42-C944-46A6-B7A2-7181AE5D0F79}" dt="2022-08-03T15:17:59.818" v="11373"/>
          <ac:spMkLst>
            <pc:docMk/>
            <pc:sldMk cId="1974443339" sldId="1104"/>
            <ac:spMk id="5" creationId="{042D8A69-DCFF-4A85-A945-3D0D60FAFC29}"/>
          </ac:spMkLst>
        </pc:spChg>
      </pc:sldChg>
      <pc:sldChg chg="ord">
        <pc:chgData name="Austin Davis" userId="233ba319-90f7-4da2-817e-fcc7d904f506" providerId="ADAL" clId="{805EAF42-C944-46A6-B7A2-7181AE5D0F79}" dt="2022-06-03T15:50:59.443" v="1216"/>
        <pc:sldMkLst>
          <pc:docMk/>
          <pc:sldMk cId="2064017711" sldId="1310"/>
        </pc:sldMkLst>
      </pc:sldChg>
      <pc:sldChg chg="modSp">
        <pc:chgData name="Austin Davis" userId="233ba319-90f7-4da2-817e-fcc7d904f506" providerId="ADAL" clId="{805EAF42-C944-46A6-B7A2-7181AE5D0F79}" dt="2022-08-03T15:17:59.818" v="11373"/>
        <pc:sldMkLst>
          <pc:docMk/>
          <pc:sldMk cId="3162364696" sldId="1339"/>
        </pc:sldMkLst>
        <pc:spChg chg="mod">
          <ac:chgData name="Austin Davis" userId="233ba319-90f7-4da2-817e-fcc7d904f506" providerId="ADAL" clId="{805EAF42-C944-46A6-B7A2-7181AE5D0F79}" dt="2022-08-03T15:17:59.818" v="11373"/>
          <ac:spMkLst>
            <pc:docMk/>
            <pc:sldMk cId="3162364696" sldId="1339"/>
            <ac:spMk id="4" creationId="{E8F64ABA-F168-4811-B68E-05558C4DF366}"/>
          </ac:spMkLst>
        </pc:spChg>
      </pc:sldChg>
      <pc:sldChg chg="modSp">
        <pc:chgData name="Austin Davis" userId="233ba319-90f7-4da2-817e-fcc7d904f506" providerId="ADAL" clId="{805EAF42-C944-46A6-B7A2-7181AE5D0F79}" dt="2022-08-03T15:18:14.894" v="11374"/>
        <pc:sldMkLst>
          <pc:docMk/>
          <pc:sldMk cId="3356624797" sldId="1354"/>
        </pc:sldMkLst>
        <pc:spChg chg="mod">
          <ac:chgData name="Austin Davis" userId="233ba319-90f7-4da2-817e-fcc7d904f506" providerId="ADAL" clId="{805EAF42-C944-46A6-B7A2-7181AE5D0F79}" dt="2022-08-03T15:18:14.894" v="11374"/>
          <ac:spMkLst>
            <pc:docMk/>
            <pc:sldMk cId="3356624797" sldId="1354"/>
            <ac:spMk id="29" creationId="{1E03641F-F66B-40E0-BDEE-A8D6726B8E48}"/>
          </ac:spMkLst>
        </pc:spChg>
      </pc:sldChg>
      <pc:sldChg chg="del">
        <pc:chgData name="Austin Davis" userId="233ba319-90f7-4da2-817e-fcc7d904f506" providerId="ADAL" clId="{805EAF42-C944-46A6-B7A2-7181AE5D0F79}" dt="2022-08-02T20:34:29.411" v="11006" actId="47"/>
        <pc:sldMkLst>
          <pc:docMk/>
          <pc:sldMk cId="4102741647" sldId="1357"/>
        </pc:sldMkLst>
      </pc:sldChg>
      <pc:sldChg chg="addSp delSp modSp mod delAnim modAnim">
        <pc:chgData name="Austin Davis" userId="233ba319-90f7-4da2-817e-fcc7d904f506" providerId="ADAL" clId="{805EAF42-C944-46A6-B7A2-7181AE5D0F79}" dt="2022-08-05T16:38:06.917" v="11500"/>
        <pc:sldMkLst>
          <pc:docMk/>
          <pc:sldMk cId="1992690389" sldId="1363"/>
        </pc:sldMkLst>
        <pc:spChg chg="mod">
          <ac:chgData name="Austin Davis" userId="233ba319-90f7-4da2-817e-fcc7d904f506" providerId="ADAL" clId="{805EAF42-C944-46A6-B7A2-7181AE5D0F79}" dt="2022-08-05T16:36:08.880" v="11495" actId="14100"/>
          <ac:spMkLst>
            <pc:docMk/>
            <pc:sldMk cId="1992690389" sldId="1363"/>
            <ac:spMk id="17" creationId="{2B640B4F-D30C-4789-80CA-343CC205C6CB}"/>
          </ac:spMkLst>
        </pc:spChg>
        <pc:spChg chg="mod ord">
          <ac:chgData name="Austin Davis" userId="233ba319-90f7-4da2-817e-fcc7d904f506" providerId="ADAL" clId="{805EAF42-C944-46A6-B7A2-7181AE5D0F79}" dt="2022-08-05T16:35:16.329" v="11471" actId="13244"/>
          <ac:spMkLst>
            <pc:docMk/>
            <pc:sldMk cId="1992690389" sldId="1363"/>
            <ac:spMk id="30" creationId="{C3A1080A-395C-4AF3-B144-3772C142E6CE}"/>
          </ac:spMkLst>
        </pc:spChg>
        <pc:spChg chg="mod ord">
          <ac:chgData name="Austin Davis" userId="233ba319-90f7-4da2-817e-fcc7d904f506" providerId="ADAL" clId="{805EAF42-C944-46A6-B7A2-7181AE5D0F79}" dt="2022-08-05T16:34:21.494" v="11447" actId="13244"/>
          <ac:spMkLst>
            <pc:docMk/>
            <pc:sldMk cId="1992690389" sldId="1363"/>
            <ac:spMk id="32" creationId="{61D743B9-0F0F-464D-A1A2-4EB17798B52E}"/>
          </ac:spMkLst>
        </pc:spChg>
        <pc:spChg chg="mod ord">
          <ac:chgData name="Austin Davis" userId="233ba319-90f7-4da2-817e-fcc7d904f506" providerId="ADAL" clId="{805EAF42-C944-46A6-B7A2-7181AE5D0F79}" dt="2022-08-05T16:34:29.038" v="11449" actId="13244"/>
          <ac:spMkLst>
            <pc:docMk/>
            <pc:sldMk cId="1992690389" sldId="1363"/>
            <ac:spMk id="35" creationId="{D3F3E9C9-DDB6-4F19-BC40-25F2C62824E1}"/>
          </ac:spMkLst>
        </pc:spChg>
        <pc:spChg chg="mod ord">
          <ac:chgData name="Austin Davis" userId="233ba319-90f7-4da2-817e-fcc7d904f506" providerId="ADAL" clId="{805EAF42-C944-46A6-B7A2-7181AE5D0F79}" dt="2022-08-05T16:33:15.883" v="11428" actId="13244"/>
          <ac:spMkLst>
            <pc:docMk/>
            <pc:sldMk cId="1992690389" sldId="1363"/>
            <ac:spMk id="38" creationId="{9F0B4673-5A03-4039-8E32-8682CE432B5A}"/>
          </ac:spMkLst>
        </pc:spChg>
        <pc:spChg chg="mod ord">
          <ac:chgData name="Austin Davis" userId="233ba319-90f7-4da2-817e-fcc7d904f506" providerId="ADAL" clId="{805EAF42-C944-46A6-B7A2-7181AE5D0F79}" dt="2022-08-05T16:32:56.918" v="11425" actId="13244"/>
          <ac:spMkLst>
            <pc:docMk/>
            <pc:sldMk cId="1992690389" sldId="1363"/>
            <ac:spMk id="39" creationId="{C06EF2F9-2EA0-4B07-939B-FEE8217B2456}"/>
          </ac:spMkLst>
        </pc:spChg>
        <pc:picChg chg="del mod">
          <ac:chgData name="Austin Davis" userId="233ba319-90f7-4da2-817e-fcc7d904f506" providerId="ADAL" clId="{805EAF42-C944-46A6-B7A2-7181AE5D0F79}" dt="2022-08-05T16:35:22.359" v="11472" actId="478"/>
          <ac:picMkLst>
            <pc:docMk/>
            <pc:sldMk cId="1992690389" sldId="1363"/>
            <ac:picMk id="10" creationId="{14CD93F4-FB96-4609-94DC-B9573C47F967}"/>
          </ac:picMkLst>
        </pc:picChg>
        <pc:picChg chg="add mod">
          <ac:chgData name="Austin Davis" userId="233ba319-90f7-4da2-817e-fcc7d904f506" providerId="ADAL" clId="{805EAF42-C944-46A6-B7A2-7181AE5D0F79}" dt="2022-08-05T16:37:49.097" v="11498" actId="1076"/>
          <ac:picMkLst>
            <pc:docMk/>
            <pc:sldMk cId="1992690389" sldId="1363"/>
            <ac:picMk id="11" creationId="{993D7380-C55C-5179-7812-0B09E615CAA0}"/>
          </ac:picMkLst>
        </pc:picChg>
      </pc:sldChg>
      <pc:sldChg chg="addSp delSp modSp mod delAnim modAnim">
        <pc:chgData name="Austin Davis" userId="233ba319-90f7-4da2-817e-fcc7d904f506" providerId="ADAL" clId="{805EAF42-C944-46A6-B7A2-7181AE5D0F79}" dt="2022-08-05T16:42:10.426" v="11728" actId="20577"/>
        <pc:sldMkLst>
          <pc:docMk/>
          <pc:sldMk cId="3310530149" sldId="1364"/>
        </pc:sldMkLst>
        <pc:spChg chg="add 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4" creationId="{B97D53BA-1FA4-A620-6854-DE8E489C6E0C}"/>
          </ac:spMkLst>
        </pc:spChg>
        <pc:spChg chg="mod">
          <ac:chgData name="Austin Davis" userId="233ba319-90f7-4da2-817e-fcc7d904f506" providerId="ADAL" clId="{805EAF42-C944-46A6-B7A2-7181AE5D0F79}" dt="2022-08-05T16:41:35.043" v="11715" actId="20577"/>
          <ac:spMkLst>
            <pc:docMk/>
            <pc:sldMk cId="3310530149" sldId="1364"/>
            <ac:spMk id="5" creationId="{C54C3740-4F9A-4A3D-A82D-56A748B6BA5E}"/>
          </ac:spMkLst>
        </pc:spChg>
        <pc:spChg chg="add mod">
          <ac:chgData name="Austin Davis" userId="233ba319-90f7-4da2-817e-fcc7d904f506" providerId="ADAL" clId="{805EAF42-C944-46A6-B7A2-7181AE5D0F79}" dt="2022-08-05T16:42:10.426" v="11728" actId="20577"/>
          <ac:spMkLst>
            <pc:docMk/>
            <pc:sldMk cId="3310530149" sldId="1364"/>
            <ac:spMk id="6" creationId="{01573B18-51CD-773D-5DAF-ECDB0EC5FFF3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7" creationId="{D4ED7166-7DCF-4858-B335-52057C24B3EF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8" creationId="{9C04948C-CAE7-4B14-A51F-D3703AD1A42C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9" creationId="{306F5385-4FEF-4B0D-8D5F-1B87AFB2D798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10" creationId="{56ACF480-B70C-4B29-9287-ED090845A4F2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11" creationId="{C57801F8-5CF2-4E00-BBC6-B22EBDA943AD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12" creationId="{920C198E-ACDE-4029-9F4E-E8728252093D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14" creationId="{6FD51110-0223-4A5C-B1CF-153C86F70E42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15" creationId="{7A8F6B57-FB81-4921-9BFB-E9CC2A20CDD5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16" creationId="{BF379D07-C56F-4BF7-A868-51B45CEA6268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17" creationId="{A6174218-8913-4B70-957B-F381CDC6D3F1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18" creationId="{98678F82-49FB-4973-A267-143B5F2E4832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19" creationId="{C5BA35F2-D8CA-43FA-A5A9-872EC32C83E8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20" creationId="{1E3D27E2-F057-4B9C-BCDC-4A34CEA599DA}"/>
          </ac:spMkLst>
        </pc:spChg>
        <pc:spChg chg="del">
          <ac:chgData name="Austin Davis" userId="233ba319-90f7-4da2-817e-fcc7d904f506" providerId="ADAL" clId="{805EAF42-C944-46A6-B7A2-7181AE5D0F79}" dt="2022-08-05T16:39:20.731" v="11546" actId="478"/>
          <ac:spMkLst>
            <pc:docMk/>
            <pc:sldMk cId="3310530149" sldId="1364"/>
            <ac:spMk id="23" creationId="{3F7042FA-24C5-4186-BF5B-F0F0E144B868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24" creationId="{204C3B0C-F320-4D06-B04B-18384A86B534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25" creationId="{B929279F-A598-4CC3-9308-1452CAA22DB9}"/>
          </ac:spMkLst>
        </pc:spChg>
        <pc:spChg chg="del">
          <ac:chgData name="Austin Davis" userId="233ba319-90f7-4da2-817e-fcc7d904f506" providerId="ADAL" clId="{805EAF42-C944-46A6-B7A2-7181AE5D0F79}" dt="2022-07-08T18:25:36.078" v="9016" actId="478"/>
          <ac:spMkLst>
            <pc:docMk/>
            <pc:sldMk cId="3310530149" sldId="1364"/>
            <ac:spMk id="26" creationId="{716DFE57-7031-441F-8448-644291919F60}"/>
          </ac:spMkLst>
        </pc:spChg>
        <pc:spChg chg="del">
          <ac:chgData name="Austin Davis" userId="233ba319-90f7-4da2-817e-fcc7d904f506" providerId="ADAL" clId="{805EAF42-C944-46A6-B7A2-7181AE5D0F79}" dt="2022-07-08T18:25:39.091" v="9017" actId="478"/>
          <ac:spMkLst>
            <pc:docMk/>
            <pc:sldMk cId="3310530149" sldId="1364"/>
            <ac:spMk id="27" creationId="{B4525C29-8BB3-4661-B65E-583DF1ECFC30}"/>
          </ac:spMkLst>
        </pc:spChg>
        <pc:spChg chg="del">
          <ac:chgData name="Austin Davis" userId="233ba319-90f7-4da2-817e-fcc7d904f506" providerId="ADAL" clId="{805EAF42-C944-46A6-B7A2-7181AE5D0F79}" dt="2022-08-05T16:38:49.655" v="11503" actId="478"/>
          <ac:spMkLst>
            <pc:docMk/>
            <pc:sldMk cId="3310530149" sldId="1364"/>
            <ac:spMk id="28" creationId="{29144A22-51C9-45AA-AD62-43B9DF0BC082}"/>
          </ac:spMkLst>
        </pc:spChg>
        <pc:spChg chg="del">
          <ac:chgData name="Austin Davis" userId="233ba319-90f7-4da2-817e-fcc7d904f506" providerId="ADAL" clId="{805EAF42-C944-46A6-B7A2-7181AE5D0F79}" dt="2022-08-05T16:38:48.325" v="11502" actId="478"/>
          <ac:spMkLst>
            <pc:docMk/>
            <pc:sldMk cId="3310530149" sldId="1364"/>
            <ac:spMk id="30" creationId="{C38C9DA2-B3A8-40BA-9B43-BCE964FD9DBD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31" creationId="{79F7628C-D76B-41B4-916A-196C0FA04FB2}"/>
          </ac:spMkLst>
        </pc:spChg>
        <pc:spChg chg="del">
          <ac:chgData name="Austin Davis" userId="233ba319-90f7-4da2-817e-fcc7d904f506" providerId="ADAL" clId="{805EAF42-C944-46A6-B7A2-7181AE5D0F79}" dt="2022-08-05T16:39:19.085" v="11545" actId="478"/>
          <ac:spMkLst>
            <pc:docMk/>
            <pc:sldMk cId="3310530149" sldId="1364"/>
            <ac:spMk id="32" creationId="{6FD1AA87-504C-45CE-8998-4AA65E89874D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33" creationId="{B6D9B17F-F014-4C63-9EDC-D3A95CD6DEE6}"/>
          </ac:spMkLst>
        </pc:spChg>
        <pc:spChg chg="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34" creationId="{0BD826D6-4323-495E-9854-6B4F4E4CC202}"/>
          </ac:spMkLst>
        </pc:spChg>
        <pc:spChg chg="add mod">
          <ac:chgData name="Austin Davis" userId="233ba319-90f7-4da2-817e-fcc7d904f506" providerId="ADAL" clId="{805EAF42-C944-46A6-B7A2-7181AE5D0F79}" dt="2022-08-05T16:41:40.828" v="11717" actId="1035"/>
          <ac:spMkLst>
            <pc:docMk/>
            <pc:sldMk cId="3310530149" sldId="1364"/>
            <ac:spMk id="36" creationId="{F39F7935-170A-B9D4-9365-62F2AA95ABD0}"/>
          </ac:spMkLst>
        </pc:spChg>
        <pc:picChg chg="del">
          <ac:chgData name="Austin Davis" userId="233ba319-90f7-4da2-817e-fcc7d904f506" providerId="ADAL" clId="{805EAF42-C944-46A6-B7A2-7181AE5D0F79}" dt="2022-07-08T18:25:30.469" v="9015" actId="478"/>
          <ac:picMkLst>
            <pc:docMk/>
            <pc:sldMk cId="3310530149" sldId="1364"/>
            <ac:picMk id="13" creationId="{760D3CB8-11BD-4082-8ECF-79C54EFF936C}"/>
          </ac:picMkLst>
        </pc:picChg>
      </pc:sldChg>
      <pc:sldChg chg="delSp modSp mod">
        <pc:chgData name="Austin Davis" userId="233ba319-90f7-4da2-817e-fcc7d904f506" providerId="ADAL" clId="{805EAF42-C944-46A6-B7A2-7181AE5D0F79}" dt="2022-06-09T19:06:25.646" v="1302" actId="20577"/>
        <pc:sldMkLst>
          <pc:docMk/>
          <pc:sldMk cId="920968135" sldId="1366"/>
        </pc:sldMkLst>
        <pc:spChg chg="mod">
          <ac:chgData name="Austin Davis" userId="233ba319-90f7-4da2-817e-fcc7d904f506" providerId="ADAL" clId="{805EAF42-C944-46A6-B7A2-7181AE5D0F79}" dt="2022-06-09T19:06:25.646" v="1302" actId="20577"/>
          <ac:spMkLst>
            <pc:docMk/>
            <pc:sldMk cId="920968135" sldId="1366"/>
            <ac:spMk id="2" creationId="{AE10909C-3EC2-4752-A640-7889542571B4}"/>
          </ac:spMkLst>
        </pc:spChg>
        <pc:spChg chg="del">
          <ac:chgData name="Austin Davis" userId="233ba319-90f7-4da2-817e-fcc7d904f506" providerId="ADAL" clId="{805EAF42-C944-46A6-B7A2-7181AE5D0F79}" dt="2022-06-09T19:06:22.754" v="1301" actId="478"/>
          <ac:spMkLst>
            <pc:docMk/>
            <pc:sldMk cId="920968135" sldId="1366"/>
            <ac:spMk id="9" creationId="{0F1D5CF0-9EE7-45D5-B791-B583976EF810}"/>
          </ac:spMkLst>
        </pc:spChg>
        <pc:spChg chg="mod">
          <ac:chgData name="Austin Davis" userId="233ba319-90f7-4da2-817e-fcc7d904f506" providerId="ADAL" clId="{805EAF42-C944-46A6-B7A2-7181AE5D0F79}" dt="2022-06-09T19:06:19.771" v="1300" actId="20577"/>
          <ac:spMkLst>
            <pc:docMk/>
            <pc:sldMk cId="920968135" sldId="1366"/>
            <ac:spMk id="15" creationId="{5F463FF3-BC36-4FF3-908D-B03C6A2E1F39}"/>
          </ac:spMkLst>
        </pc:spChg>
      </pc:sldChg>
      <pc:sldChg chg="addSp delSp modSp mod">
        <pc:chgData name="Austin Davis" userId="233ba319-90f7-4da2-817e-fcc7d904f506" providerId="ADAL" clId="{805EAF42-C944-46A6-B7A2-7181AE5D0F79}" dt="2022-08-05T16:31:23.656" v="11394" actId="18131"/>
        <pc:sldMkLst>
          <pc:docMk/>
          <pc:sldMk cId="3427649313" sldId="1367"/>
        </pc:sldMkLst>
        <pc:spChg chg="mod">
          <ac:chgData name="Austin Davis" userId="233ba319-90f7-4da2-817e-fcc7d904f506" providerId="ADAL" clId="{805EAF42-C944-46A6-B7A2-7181AE5D0F79}" dt="2022-07-08T15:57:09.530" v="7979" actId="1076"/>
          <ac:spMkLst>
            <pc:docMk/>
            <pc:sldMk cId="3427649313" sldId="1367"/>
            <ac:spMk id="2" creationId="{AE10909C-3EC2-4752-A640-7889542571B4}"/>
          </ac:spMkLst>
        </pc:spChg>
        <pc:spChg chg="add del">
          <ac:chgData name="Austin Davis" userId="233ba319-90f7-4da2-817e-fcc7d904f506" providerId="ADAL" clId="{805EAF42-C944-46A6-B7A2-7181AE5D0F79}" dt="2022-07-07T16:24:37.452" v="7362" actId="11529"/>
          <ac:spMkLst>
            <pc:docMk/>
            <pc:sldMk cId="3427649313" sldId="1367"/>
            <ac:spMk id="7" creationId="{D2F8A62C-24C0-7EFA-EC33-15EA13E71EA5}"/>
          </ac:spMkLst>
        </pc:spChg>
        <pc:spChg chg="add mod ord">
          <ac:chgData name="Austin Davis" userId="233ba319-90f7-4da2-817e-fcc7d904f506" providerId="ADAL" clId="{805EAF42-C944-46A6-B7A2-7181AE5D0F79}" dt="2022-07-07T16:55:57.375" v="7721" actId="1036"/>
          <ac:spMkLst>
            <pc:docMk/>
            <pc:sldMk cId="3427649313" sldId="1367"/>
            <ac:spMk id="23" creationId="{4D369624-88DE-1AFC-BB0B-014A43F8DD87}"/>
          </ac:spMkLst>
        </pc:spChg>
        <pc:spChg chg="add mod ord">
          <ac:chgData name="Austin Davis" userId="233ba319-90f7-4da2-817e-fcc7d904f506" providerId="ADAL" clId="{805EAF42-C944-46A6-B7A2-7181AE5D0F79}" dt="2022-07-07T16:55:57.375" v="7721" actId="1036"/>
          <ac:spMkLst>
            <pc:docMk/>
            <pc:sldMk cId="3427649313" sldId="1367"/>
            <ac:spMk id="24" creationId="{8BDAA4FE-3894-C3CC-DD07-A06872A3A013}"/>
          </ac:spMkLst>
        </pc:spChg>
        <pc:spChg chg="add mod ord">
          <ac:chgData name="Austin Davis" userId="233ba319-90f7-4da2-817e-fcc7d904f506" providerId="ADAL" clId="{805EAF42-C944-46A6-B7A2-7181AE5D0F79}" dt="2022-07-07T16:55:57.375" v="7721" actId="1036"/>
          <ac:spMkLst>
            <pc:docMk/>
            <pc:sldMk cId="3427649313" sldId="1367"/>
            <ac:spMk id="25" creationId="{34F61237-694A-E92A-8C25-3913D3988464}"/>
          </ac:spMkLst>
        </pc:spChg>
        <pc:spChg chg="add mod ord">
          <ac:chgData name="Austin Davis" userId="233ba319-90f7-4da2-817e-fcc7d904f506" providerId="ADAL" clId="{805EAF42-C944-46A6-B7A2-7181AE5D0F79}" dt="2022-07-07T16:55:57.375" v="7721" actId="1036"/>
          <ac:spMkLst>
            <pc:docMk/>
            <pc:sldMk cId="3427649313" sldId="1367"/>
            <ac:spMk id="26" creationId="{87E4F290-50B0-B01B-610D-3980E3BA6EC4}"/>
          </ac:spMkLst>
        </pc:spChg>
        <pc:spChg chg="add mod ord">
          <ac:chgData name="Austin Davis" userId="233ba319-90f7-4da2-817e-fcc7d904f506" providerId="ADAL" clId="{805EAF42-C944-46A6-B7A2-7181AE5D0F79}" dt="2022-07-07T16:55:51.085" v="7720" actId="403"/>
          <ac:spMkLst>
            <pc:docMk/>
            <pc:sldMk cId="3427649313" sldId="1367"/>
            <ac:spMk id="27" creationId="{3DFAF13D-04A1-A437-1B2A-CD9D850B9C3C}"/>
          </ac:spMkLst>
        </pc:spChg>
        <pc:spChg chg="add mod ord">
          <ac:chgData name="Austin Davis" userId="233ba319-90f7-4da2-817e-fcc7d904f506" providerId="ADAL" clId="{805EAF42-C944-46A6-B7A2-7181AE5D0F79}" dt="2022-07-07T16:55:51.085" v="7720" actId="403"/>
          <ac:spMkLst>
            <pc:docMk/>
            <pc:sldMk cId="3427649313" sldId="1367"/>
            <ac:spMk id="28" creationId="{49F1C19D-3EB1-A2F0-1D36-0F4F45D81840}"/>
          </ac:spMkLst>
        </pc:spChg>
        <pc:spChg chg="add mod ord">
          <ac:chgData name="Austin Davis" userId="233ba319-90f7-4da2-817e-fcc7d904f506" providerId="ADAL" clId="{805EAF42-C944-46A6-B7A2-7181AE5D0F79}" dt="2022-07-07T16:55:51.085" v="7720" actId="403"/>
          <ac:spMkLst>
            <pc:docMk/>
            <pc:sldMk cId="3427649313" sldId="1367"/>
            <ac:spMk id="29" creationId="{80D41377-97EC-D7F3-3040-6AE572CED058}"/>
          </ac:spMkLst>
        </pc:spChg>
        <pc:spChg chg="add mod ord">
          <ac:chgData name="Austin Davis" userId="233ba319-90f7-4da2-817e-fcc7d904f506" providerId="ADAL" clId="{805EAF42-C944-46A6-B7A2-7181AE5D0F79}" dt="2022-07-07T16:55:51.085" v="7720" actId="403"/>
          <ac:spMkLst>
            <pc:docMk/>
            <pc:sldMk cId="3427649313" sldId="1367"/>
            <ac:spMk id="30" creationId="{9A324156-6B44-1A08-4B94-352A037B35BA}"/>
          </ac:spMkLst>
        </pc:spChg>
        <pc:graphicFrameChg chg="del mod modGraphic">
          <ac:chgData name="Austin Davis" userId="233ba319-90f7-4da2-817e-fcc7d904f506" providerId="ADAL" clId="{805EAF42-C944-46A6-B7A2-7181AE5D0F79}" dt="2022-07-07T16:23:46.523" v="7312" actId="478"/>
          <ac:graphicFrameMkLst>
            <pc:docMk/>
            <pc:sldMk cId="3427649313" sldId="1367"/>
            <ac:graphicFrameMk id="33" creationId="{646C09F9-5BFF-4D14-BA48-2D50546E63D0}"/>
          </ac:graphicFrameMkLst>
        </pc:graphicFrameChg>
        <pc:picChg chg="add mod">
          <ac:chgData name="Austin Davis" userId="233ba319-90f7-4da2-817e-fcc7d904f506" providerId="ADAL" clId="{805EAF42-C944-46A6-B7A2-7181AE5D0F79}" dt="2022-07-07T16:55:10.336" v="7717" actId="1036"/>
          <ac:picMkLst>
            <pc:docMk/>
            <pc:sldMk cId="3427649313" sldId="1367"/>
            <ac:picMk id="5" creationId="{53571960-B5CB-8380-0CBE-2901411FBE47}"/>
          </ac:picMkLst>
        </pc:picChg>
        <pc:picChg chg="add mod modCrop">
          <ac:chgData name="Austin Davis" userId="233ba319-90f7-4da2-817e-fcc7d904f506" providerId="ADAL" clId="{805EAF42-C944-46A6-B7A2-7181AE5D0F79}" dt="2022-08-05T16:31:23.656" v="11394" actId="18131"/>
          <ac:picMkLst>
            <pc:docMk/>
            <pc:sldMk cId="3427649313" sldId="1367"/>
            <ac:picMk id="9" creationId="{3D1F0475-E2A2-544F-30AF-6265DA03BEA8}"/>
          </ac:picMkLst>
        </pc:picChg>
        <pc:picChg chg="add mod modCrop">
          <ac:chgData name="Austin Davis" userId="233ba319-90f7-4da2-817e-fcc7d904f506" providerId="ADAL" clId="{805EAF42-C944-46A6-B7A2-7181AE5D0F79}" dt="2022-07-07T16:55:17.085" v="7718" actId="1035"/>
          <ac:picMkLst>
            <pc:docMk/>
            <pc:sldMk cId="3427649313" sldId="1367"/>
            <ac:picMk id="11" creationId="{81584237-3041-F0D0-5E0D-B0F81BD9435B}"/>
          </ac:picMkLst>
        </pc:picChg>
        <pc:picChg chg="add mod modCrop">
          <ac:chgData name="Austin Davis" userId="233ba319-90f7-4da2-817e-fcc7d904f506" providerId="ADAL" clId="{805EAF42-C944-46A6-B7A2-7181AE5D0F79}" dt="2022-08-05T16:30:39.731" v="11390" actId="18131"/>
          <ac:picMkLst>
            <pc:docMk/>
            <pc:sldMk cId="3427649313" sldId="1367"/>
            <ac:picMk id="13" creationId="{26A07265-02C9-B099-4D4A-8BC521721DE6}"/>
          </ac:picMkLst>
        </pc:picChg>
        <pc:picChg chg="add mod modCrop">
          <ac:chgData name="Austin Davis" userId="233ba319-90f7-4da2-817e-fcc7d904f506" providerId="ADAL" clId="{805EAF42-C944-46A6-B7A2-7181AE5D0F79}" dt="2022-07-07T16:55:10.336" v="7717" actId="1036"/>
          <ac:picMkLst>
            <pc:docMk/>
            <pc:sldMk cId="3427649313" sldId="1367"/>
            <ac:picMk id="15" creationId="{EF611D02-07F9-95D0-F8C1-F0E9AE4FA74A}"/>
          </ac:picMkLst>
        </pc:picChg>
        <pc:picChg chg="add mod modCrop">
          <ac:chgData name="Austin Davis" userId="233ba319-90f7-4da2-817e-fcc7d904f506" providerId="ADAL" clId="{805EAF42-C944-46A6-B7A2-7181AE5D0F79}" dt="2022-07-07T16:55:17.085" v="7718" actId="1035"/>
          <ac:picMkLst>
            <pc:docMk/>
            <pc:sldMk cId="3427649313" sldId="1367"/>
            <ac:picMk id="17" creationId="{89A9C4DB-D9FE-AE6C-B060-F3D5F8523AB7}"/>
          </ac:picMkLst>
        </pc:picChg>
        <pc:picChg chg="add mod modCrop">
          <ac:chgData name="Austin Davis" userId="233ba319-90f7-4da2-817e-fcc7d904f506" providerId="ADAL" clId="{805EAF42-C944-46A6-B7A2-7181AE5D0F79}" dt="2022-07-07T16:55:17.085" v="7718" actId="1035"/>
          <ac:picMkLst>
            <pc:docMk/>
            <pc:sldMk cId="3427649313" sldId="1367"/>
            <ac:picMk id="19" creationId="{55F20AF2-7F02-4B4F-BC44-2A725517612B}"/>
          </ac:picMkLst>
        </pc:picChg>
        <pc:picChg chg="add mod modCrop">
          <ac:chgData name="Austin Davis" userId="233ba319-90f7-4da2-817e-fcc7d904f506" providerId="ADAL" clId="{805EAF42-C944-46A6-B7A2-7181AE5D0F79}" dt="2022-08-05T16:30:55.400" v="11392" actId="18131"/>
          <ac:picMkLst>
            <pc:docMk/>
            <pc:sldMk cId="3427649313" sldId="1367"/>
            <ac:picMk id="21" creationId="{4055C593-BE86-D532-5740-17D750CAA7CC}"/>
          </ac:picMkLst>
        </pc:picChg>
      </pc:sldChg>
      <pc:sldChg chg="addSp modSp mod modAnim">
        <pc:chgData name="Austin Davis" userId="233ba319-90f7-4da2-817e-fcc7d904f506" providerId="ADAL" clId="{805EAF42-C944-46A6-B7A2-7181AE5D0F79}" dt="2022-08-05T17:05:33.137" v="12578" actId="1036"/>
        <pc:sldMkLst>
          <pc:docMk/>
          <pc:sldMk cId="2354324685" sldId="1368"/>
        </pc:sldMkLst>
        <pc:spChg chg="add mod or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3" creationId="{DC69BDEE-4491-72A9-2EC1-E270150930DF}"/>
          </ac:spMkLst>
        </pc:spChg>
        <pc:spChg chg="mod">
          <ac:chgData name="Austin Davis" userId="233ba319-90f7-4da2-817e-fcc7d904f506" providerId="ADAL" clId="{805EAF42-C944-46A6-B7A2-7181AE5D0F79}" dt="2022-08-05T17:04:46.700" v="12570" actId="1036"/>
          <ac:spMkLst>
            <pc:docMk/>
            <pc:sldMk cId="2354324685" sldId="1368"/>
            <ac:spMk id="9" creationId="{3CB7E7BF-385C-4522-88AC-D0F8C1C5F60B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10" creationId="{B7295212-C004-4BCB-B12F-1BFAB14DA359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11" creationId="{F5105393-6C70-4563-BD4A-950075804D66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12" creationId="{5B1AECC3-C2C8-49F9-841D-A9A4AD054F21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14" creationId="{1DBD77E6-B035-4F7F-9ECC-56A3F7C08EBA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17" creationId="{421CDE9E-9193-497C-BBA8-675CBBA482AA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18" creationId="{86C8B9C8-3E95-4EDB-B3A7-426A72F97AE7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19" creationId="{959BA9BF-74A5-46B5-A5B6-7598A36B10E6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24" creationId="{93588ED2-607A-4995-A5E1-0770373EC374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25" creationId="{33A82C32-2CB0-40FD-830E-957BBCF6325A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26" creationId="{767863C0-BA14-42C4-9FD7-4F2CB9230872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27" creationId="{040B9F4B-8601-4E66-8C21-2111FAAC57C3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28" creationId="{88613959-7DBF-4DEF-8E57-8DACEE802D3A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29" creationId="{56777857-59C4-469F-B799-60DB2988DE3D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30" creationId="{92CF2C39-2A96-4F8D-944E-98A54DDDA9F6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32" creationId="{97DDCC13-A20E-48D9-9FDB-B7E473DED89C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33" creationId="{80382CC0-D7A3-45ED-B700-5F21C4615D53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34" creationId="{34D8CC2C-E3EC-4FFC-BA43-743CF149ED10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35" creationId="{64F2FC18-5BCD-484E-A5C8-BE411BC96F7D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36" creationId="{6E666198-65EC-4220-BB44-93F86FE9D90F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37" creationId="{DFF0245F-8684-48DF-85DC-75B11C4E5FAF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38" creationId="{940FB23C-6CF4-488C-B8CA-B9EB817EAEE7}"/>
          </ac:spMkLst>
        </pc:spChg>
        <pc:spChg chg="add mod or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39" creationId="{1F887AC7-301B-0D8A-8D88-F010A0FE1A61}"/>
          </ac:spMkLst>
        </pc:spChg>
        <pc:spChg chg="add mod or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40" creationId="{89A4A570-71D5-C718-3728-4A4A15B6DE4A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41" creationId="{93BF61FE-5356-4EFF-9FF0-8A2B4A140D8A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42" creationId="{BF47132B-0C94-4F54-9C9C-773C8BB31620}"/>
          </ac:spMkLst>
        </pc:spChg>
        <pc:spChg chg="add mod or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43" creationId="{71523828-6915-774D-C0AD-FC8F52494B60}"/>
          </ac:spMkLst>
        </pc:spChg>
        <pc:spChg chg="mod">
          <ac:chgData name="Austin Davis" userId="233ba319-90f7-4da2-817e-fcc7d904f506" providerId="ADAL" clId="{805EAF42-C944-46A6-B7A2-7181AE5D0F79}" dt="2022-08-05T17:05:33.137" v="12578" actId="1036"/>
          <ac:spMkLst>
            <pc:docMk/>
            <pc:sldMk cId="2354324685" sldId="1368"/>
            <ac:spMk id="44" creationId="{E6820E12-703F-4076-9075-2DB0CB60C8DC}"/>
          </ac:spMkLst>
        </pc:spChg>
        <pc:spChg chg="add mod">
          <ac:chgData name="Austin Davis" userId="233ba319-90f7-4da2-817e-fcc7d904f506" providerId="ADAL" clId="{805EAF42-C944-46A6-B7A2-7181AE5D0F79}" dt="2022-08-05T17:05:28.851" v="12577" actId="1036"/>
          <ac:spMkLst>
            <pc:docMk/>
            <pc:sldMk cId="2354324685" sldId="1368"/>
            <ac:spMk id="46" creationId="{E9DA3BAA-0DF2-7DF2-538D-B02D762BD84C}"/>
          </ac:spMkLst>
        </pc:spChg>
        <pc:picChg chg="mod">
          <ac:chgData name="Austin Davis" userId="233ba319-90f7-4da2-817e-fcc7d904f506" providerId="ADAL" clId="{805EAF42-C944-46A6-B7A2-7181AE5D0F79}" dt="2022-08-05T17:05:33.137" v="12578" actId="1036"/>
          <ac:picMkLst>
            <pc:docMk/>
            <pc:sldMk cId="2354324685" sldId="1368"/>
            <ac:picMk id="1032" creationId="{E5CE1783-A834-48D8-94F3-16890A9A9EC6}"/>
          </ac:picMkLst>
        </pc:picChg>
        <pc:picChg chg="mod">
          <ac:chgData name="Austin Davis" userId="233ba319-90f7-4da2-817e-fcc7d904f506" providerId="ADAL" clId="{805EAF42-C944-46A6-B7A2-7181AE5D0F79}" dt="2022-08-05T17:05:33.137" v="12578" actId="1036"/>
          <ac:picMkLst>
            <pc:docMk/>
            <pc:sldMk cId="2354324685" sldId="1368"/>
            <ac:picMk id="1034" creationId="{A0C88753-7C96-493E-B7AC-C21E8674ECDB}"/>
          </ac:picMkLst>
        </pc:picChg>
        <pc:picChg chg="mod">
          <ac:chgData name="Austin Davis" userId="233ba319-90f7-4da2-817e-fcc7d904f506" providerId="ADAL" clId="{805EAF42-C944-46A6-B7A2-7181AE5D0F79}" dt="2022-08-05T17:05:33.137" v="12578" actId="1036"/>
          <ac:picMkLst>
            <pc:docMk/>
            <pc:sldMk cId="2354324685" sldId="1368"/>
            <ac:picMk id="1038" creationId="{88C73A8F-4640-439A-898E-4350C653C6DF}"/>
          </ac:picMkLst>
        </pc:picChg>
        <pc:picChg chg="mod">
          <ac:chgData name="Austin Davis" userId="233ba319-90f7-4da2-817e-fcc7d904f506" providerId="ADAL" clId="{805EAF42-C944-46A6-B7A2-7181AE5D0F79}" dt="2022-08-05T17:05:33.137" v="12578" actId="1036"/>
          <ac:picMkLst>
            <pc:docMk/>
            <pc:sldMk cId="2354324685" sldId="1368"/>
            <ac:picMk id="1040" creationId="{8D2A3487-597A-46B8-81C6-8C136CD85F74}"/>
          </ac:picMkLst>
        </pc:picChg>
      </pc:sldChg>
      <pc:sldChg chg="addSp modSp mod modAnim">
        <pc:chgData name="Austin Davis" userId="233ba319-90f7-4da2-817e-fcc7d904f506" providerId="ADAL" clId="{805EAF42-C944-46A6-B7A2-7181AE5D0F79}" dt="2022-06-09T19:59:42.529" v="2216"/>
        <pc:sldMkLst>
          <pc:docMk/>
          <pc:sldMk cId="265568556" sldId="1369"/>
        </pc:sldMkLst>
        <pc:spChg chg="mod">
          <ac:chgData name="Austin Davis" userId="233ba319-90f7-4da2-817e-fcc7d904f506" providerId="ADAL" clId="{805EAF42-C944-46A6-B7A2-7181AE5D0F79}" dt="2022-05-10T21:53:41.706" v="287" actId="20577"/>
          <ac:spMkLst>
            <pc:docMk/>
            <pc:sldMk cId="265568556" sldId="1369"/>
            <ac:spMk id="2" creationId="{E1AE9289-FC6A-4AF8-9B09-285FA5DE0F57}"/>
          </ac:spMkLst>
        </pc:spChg>
        <pc:spChg chg="add mod ord">
          <ac:chgData name="Austin Davis" userId="233ba319-90f7-4da2-817e-fcc7d904f506" providerId="ADAL" clId="{805EAF42-C944-46A6-B7A2-7181AE5D0F79}" dt="2022-06-09T19:49:45.846" v="2204" actId="13244"/>
          <ac:spMkLst>
            <pc:docMk/>
            <pc:sldMk cId="265568556" sldId="1369"/>
            <ac:spMk id="4" creationId="{886BB276-A895-21EF-888A-12F3A1E64014}"/>
          </ac:spMkLst>
        </pc:spChg>
        <pc:spChg chg="add mod ord">
          <ac:chgData name="Austin Davis" userId="233ba319-90f7-4da2-817e-fcc7d904f506" providerId="ADAL" clId="{805EAF42-C944-46A6-B7A2-7181AE5D0F79}" dt="2022-06-09T19:58:33.581" v="2207" actId="14100"/>
          <ac:spMkLst>
            <pc:docMk/>
            <pc:sldMk cId="265568556" sldId="1369"/>
            <ac:spMk id="6" creationId="{A34BA449-04FB-D03E-BFF1-ACE99CC7EC47}"/>
          </ac:spMkLst>
        </pc:spChg>
        <pc:spChg chg="add mod">
          <ac:chgData name="Austin Davis" userId="233ba319-90f7-4da2-817e-fcc7d904f506" providerId="ADAL" clId="{805EAF42-C944-46A6-B7A2-7181AE5D0F79}" dt="2022-05-10T21:57:59.680" v="464" actId="1076"/>
          <ac:spMkLst>
            <pc:docMk/>
            <pc:sldMk cId="265568556" sldId="1369"/>
            <ac:spMk id="22" creationId="{E07FBAC8-6CEF-F5C0-8B90-ABFD44C16338}"/>
          </ac:spMkLst>
        </pc:spChg>
        <pc:spChg chg="mod ord">
          <ac:chgData name="Austin Davis" userId="233ba319-90f7-4da2-817e-fcc7d904f506" providerId="ADAL" clId="{805EAF42-C944-46A6-B7A2-7181AE5D0F79}" dt="2022-06-09T19:48:54.806" v="2172" actId="13244"/>
          <ac:spMkLst>
            <pc:docMk/>
            <pc:sldMk cId="265568556" sldId="1369"/>
            <ac:spMk id="28" creationId="{6F0102F1-99F1-42E9-942B-D895F624A209}"/>
          </ac:spMkLst>
        </pc:spChg>
      </pc:sldChg>
      <pc:sldChg chg="modSp mod">
        <pc:chgData name="Austin Davis" userId="233ba319-90f7-4da2-817e-fcc7d904f506" providerId="ADAL" clId="{805EAF42-C944-46A6-B7A2-7181AE5D0F79}" dt="2022-05-10T21:39:19.317" v="156" actId="20577"/>
        <pc:sldMkLst>
          <pc:docMk/>
          <pc:sldMk cId="97669186" sldId="1370"/>
        </pc:sldMkLst>
        <pc:spChg chg="mod">
          <ac:chgData name="Austin Davis" userId="233ba319-90f7-4da2-817e-fcc7d904f506" providerId="ADAL" clId="{805EAF42-C944-46A6-B7A2-7181AE5D0F79}" dt="2022-05-10T21:39:19.317" v="156" actId="20577"/>
          <ac:spMkLst>
            <pc:docMk/>
            <pc:sldMk cId="97669186" sldId="1370"/>
            <ac:spMk id="2" creationId="{00000000-0000-0000-0000-000000000000}"/>
          </ac:spMkLst>
        </pc:spChg>
      </pc:sldChg>
      <pc:sldChg chg="addSp modSp mod modAnim">
        <pc:chgData name="Austin Davis" userId="233ba319-90f7-4da2-817e-fcc7d904f506" providerId="ADAL" clId="{805EAF42-C944-46A6-B7A2-7181AE5D0F79}" dt="2022-06-09T19:06:46.149" v="1312" actId="20577"/>
        <pc:sldMkLst>
          <pc:docMk/>
          <pc:sldMk cId="3898180056" sldId="1372"/>
        </pc:sldMkLst>
        <pc:spChg chg="mod">
          <ac:chgData name="Austin Davis" userId="233ba319-90f7-4da2-817e-fcc7d904f506" providerId="ADAL" clId="{805EAF42-C944-46A6-B7A2-7181AE5D0F79}" dt="2022-05-10T21:46:58.308" v="239" actId="20577"/>
          <ac:spMkLst>
            <pc:docMk/>
            <pc:sldMk cId="3898180056" sldId="1372"/>
            <ac:spMk id="3" creationId="{10A80252-AE7D-4B65-B420-61B790B9AA91}"/>
          </ac:spMkLst>
        </pc:spChg>
        <pc:spChg chg="mod">
          <ac:chgData name="Austin Davis" userId="233ba319-90f7-4da2-817e-fcc7d904f506" providerId="ADAL" clId="{805EAF42-C944-46A6-B7A2-7181AE5D0F79}" dt="2022-06-09T19:06:41.499" v="1310" actId="20577"/>
          <ac:spMkLst>
            <pc:docMk/>
            <pc:sldMk cId="3898180056" sldId="1372"/>
            <ac:spMk id="5" creationId="{9E0F00CE-9F60-4C46-B99F-4CD557A1ACD0}"/>
          </ac:spMkLst>
        </pc:spChg>
        <pc:spChg chg="mod">
          <ac:chgData name="Austin Davis" userId="233ba319-90f7-4da2-817e-fcc7d904f506" providerId="ADAL" clId="{805EAF42-C944-46A6-B7A2-7181AE5D0F79}" dt="2022-06-09T19:06:43.808" v="1311" actId="20577"/>
          <ac:spMkLst>
            <pc:docMk/>
            <pc:sldMk cId="3898180056" sldId="1372"/>
            <ac:spMk id="9" creationId="{DBDAF0C3-650A-4256-90BB-EC1874DC3E5C}"/>
          </ac:spMkLst>
        </pc:spChg>
        <pc:spChg chg="mod">
          <ac:chgData name="Austin Davis" userId="233ba319-90f7-4da2-817e-fcc7d904f506" providerId="ADAL" clId="{805EAF42-C944-46A6-B7A2-7181AE5D0F79}" dt="2022-05-10T21:45:07.689" v="219" actId="207"/>
          <ac:spMkLst>
            <pc:docMk/>
            <pc:sldMk cId="3898180056" sldId="1372"/>
            <ac:spMk id="10" creationId="{95DF59CA-264D-431E-B4D0-CC41BD3782E8}"/>
          </ac:spMkLst>
        </pc:spChg>
        <pc:spChg chg="mod">
          <ac:chgData name="Austin Davis" userId="233ba319-90f7-4da2-817e-fcc7d904f506" providerId="ADAL" clId="{805EAF42-C944-46A6-B7A2-7181AE5D0F79}" dt="2022-06-09T19:06:46.149" v="1312" actId="20577"/>
          <ac:spMkLst>
            <pc:docMk/>
            <pc:sldMk cId="3898180056" sldId="1372"/>
            <ac:spMk id="11" creationId="{CD1022DA-AF6B-4DF0-8B98-E21AC21E4D28}"/>
          </ac:spMkLst>
        </pc:spChg>
        <pc:spChg chg="add mod">
          <ac:chgData name="Austin Davis" userId="233ba319-90f7-4da2-817e-fcc7d904f506" providerId="ADAL" clId="{805EAF42-C944-46A6-B7A2-7181AE5D0F79}" dt="2022-05-10T21:46:36.460" v="234" actId="1076"/>
          <ac:spMkLst>
            <pc:docMk/>
            <pc:sldMk cId="3898180056" sldId="1372"/>
            <ac:spMk id="14" creationId="{F1707D20-5E44-5E25-4271-F73C16DCA37A}"/>
          </ac:spMkLst>
        </pc:spChg>
        <pc:spChg chg="add mod">
          <ac:chgData name="Austin Davis" userId="233ba319-90f7-4da2-817e-fcc7d904f506" providerId="ADAL" clId="{805EAF42-C944-46A6-B7A2-7181AE5D0F79}" dt="2022-05-10T21:47:01.746" v="241" actId="20577"/>
          <ac:spMkLst>
            <pc:docMk/>
            <pc:sldMk cId="3898180056" sldId="1372"/>
            <ac:spMk id="15" creationId="{31CFC580-F8E9-0455-228A-70203063484E}"/>
          </ac:spMkLst>
        </pc:spChg>
        <pc:cxnChg chg="mod">
          <ac:chgData name="Austin Davis" userId="233ba319-90f7-4da2-817e-fcc7d904f506" providerId="ADAL" clId="{805EAF42-C944-46A6-B7A2-7181AE5D0F79}" dt="2022-05-10T21:40:11.127" v="163" actId="1036"/>
          <ac:cxnSpMkLst>
            <pc:docMk/>
            <pc:sldMk cId="3898180056" sldId="1372"/>
            <ac:cxnSpMk id="6" creationId="{6D276370-C20F-4624-9272-EE28DB328AC4}"/>
          </ac:cxnSpMkLst>
        </pc:cxnChg>
        <pc:cxnChg chg="mod">
          <ac:chgData name="Austin Davis" userId="233ba319-90f7-4da2-817e-fcc7d904f506" providerId="ADAL" clId="{805EAF42-C944-46A6-B7A2-7181AE5D0F79}" dt="2022-05-10T21:40:11.127" v="163" actId="1036"/>
          <ac:cxnSpMkLst>
            <pc:docMk/>
            <pc:sldMk cId="3898180056" sldId="1372"/>
            <ac:cxnSpMk id="7" creationId="{F5928504-2E48-493C-B6DF-D08967578478}"/>
          </ac:cxnSpMkLst>
        </pc:cxnChg>
        <pc:cxnChg chg="mod">
          <ac:chgData name="Austin Davis" userId="233ba319-90f7-4da2-817e-fcc7d904f506" providerId="ADAL" clId="{805EAF42-C944-46A6-B7A2-7181AE5D0F79}" dt="2022-05-10T21:40:11.127" v="163" actId="1036"/>
          <ac:cxnSpMkLst>
            <pc:docMk/>
            <pc:sldMk cId="3898180056" sldId="1372"/>
            <ac:cxnSpMk id="8" creationId="{BB0145D4-03E7-4B51-8AA7-73BDC6BAAA64}"/>
          </ac:cxnSpMkLst>
        </pc:cxnChg>
      </pc:sldChg>
      <pc:sldChg chg="addSp delSp modSp mod addAnim delAnim modAnim">
        <pc:chgData name="Austin Davis" userId="233ba319-90f7-4da2-817e-fcc7d904f506" providerId="ADAL" clId="{805EAF42-C944-46A6-B7A2-7181AE5D0F79}" dt="2022-08-05T16:57:38.122" v="12042"/>
        <pc:sldMkLst>
          <pc:docMk/>
          <pc:sldMk cId="3985493375" sldId="1373"/>
        </pc:sldMkLst>
        <pc:spChg chg="del">
          <ac:chgData name="Austin Davis" userId="233ba319-90f7-4da2-817e-fcc7d904f506" providerId="ADAL" clId="{805EAF42-C944-46A6-B7A2-7181AE5D0F79}" dt="2022-06-29T22:03:11.639" v="4378" actId="478"/>
          <ac:spMkLst>
            <pc:docMk/>
            <pc:sldMk cId="3985493375" sldId="1373"/>
            <ac:spMk id="4" creationId="{989ABDA8-64F0-4A99-AE3E-2DF0593A09FC}"/>
          </ac:spMkLst>
        </pc:spChg>
        <pc:spChg chg="del mod ord">
          <ac:chgData name="Austin Davis" userId="233ba319-90f7-4da2-817e-fcc7d904f506" providerId="ADAL" clId="{805EAF42-C944-46A6-B7A2-7181AE5D0F79}" dt="2022-06-29T22:03:17.461" v="4380" actId="478"/>
          <ac:spMkLst>
            <pc:docMk/>
            <pc:sldMk cId="3985493375" sldId="1373"/>
            <ac:spMk id="5" creationId="{2C932CF9-F658-E86C-AE07-7E05CF137E12}"/>
          </ac:spMkLst>
        </pc:spChg>
        <pc:spChg chg="del mod ord">
          <ac:chgData name="Austin Davis" userId="233ba319-90f7-4da2-817e-fcc7d904f506" providerId="ADAL" clId="{805EAF42-C944-46A6-B7A2-7181AE5D0F79}" dt="2022-06-29T22:03:20.346" v="4381" actId="478"/>
          <ac:spMkLst>
            <pc:docMk/>
            <pc:sldMk cId="3985493375" sldId="1373"/>
            <ac:spMk id="8" creationId="{EC29FA7C-A897-1A53-66B9-73BA11D481EA}"/>
          </ac:spMkLst>
        </pc:spChg>
        <pc:spChg chg="add del mod">
          <ac:chgData name="Austin Davis" userId="233ba319-90f7-4da2-817e-fcc7d904f506" providerId="ADAL" clId="{805EAF42-C944-46A6-B7A2-7181AE5D0F79}" dt="2022-06-29T22:02:28.752" v="4374" actId="478"/>
          <ac:spMkLst>
            <pc:docMk/>
            <pc:sldMk cId="3985493375" sldId="1373"/>
            <ac:spMk id="9" creationId="{94C6B3B5-6EB0-7DF6-4091-889C1BDE04A1}"/>
          </ac:spMkLst>
        </pc:spChg>
        <pc:spChg chg="del mod ord">
          <ac:chgData name="Austin Davis" userId="233ba319-90f7-4da2-817e-fcc7d904f506" providerId="ADAL" clId="{805EAF42-C944-46A6-B7A2-7181AE5D0F79}" dt="2022-08-05T16:42:59.007" v="11733" actId="478"/>
          <ac:spMkLst>
            <pc:docMk/>
            <pc:sldMk cId="3985493375" sldId="1373"/>
            <ac:spMk id="13" creationId="{10C9C539-ADE6-5F51-01C1-DC69FB2B8971}"/>
          </ac:spMkLst>
        </pc:spChg>
        <pc:spChg chg="add del mod ord">
          <ac:chgData name="Austin Davis" userId="233ba319-90f7-4da2-817e-fcc7d904f506" providerId="ADAL" clId="{805EAF42-C944-46A6-B7A2-7181AE5D0F79}" dt="2022-08-05T16:42:48.666" v="11731" actId="478"/>
          <ac:spMkLst>
            <pc:docMk/>
            <pc:sldMk cId="3985493375" sldId="1373"/>
            <ac:spMk id="14" creationId="{74CC0EDC-16BD-E43D-A2C6-06E4791AE5D2}"/>
          </ac:spMkLst>
        </pc:spChg>
        <pc:spChg chg="mod ord">
          <ac:chgData name="Austin Davis" userId="233ba319-90f7-4da2-817e-fcc7d904f506" providerId="ADAL" clId="{805EAF42-C944-46A6-B7A2-7181AE5D0F79}" dt="2022-08-05T16:44:15.092" v="11792" actId="20577"/>
          <ac:spMkLst>
            <pc:docMk/>
            <pc:sldMk cId="3985493375" sldId="1373"/>
            <ac:spMk id="39" creationId="{587E26F5-435F-8795-E2DA-B9C3C19B326B}"/>
          </ac:spMkLst>
        </pc:spChg>
        <pc:spChg chg="del ord">
          <ac:chgData name="Austin Davis" userId="233ba319-90f7-4da2-817e-fcc7d904f506" providerId="ADAL" clId="{805EAF42-C944-46A6-B7A2-7181AE5D0F79}" dt="2022-06-29T22:03:15.345" v="4379" actId="478"/>
          <ac:spMkLst>
            <pc:docMk/>
            <pc:sldMk cId="3985493375" sldId="1373"/>
            <ac:spMk id="41" creationId="{14BF37E0-9C2B-BF46-589F-410F09B3DC1E}"/>
          </ac:spMkLst>
        </pc:spChg>
        <pc:spChg chg="del mod">
          <ac:chgData name="Austin Davis" userId="233ba319-90f7-4da2-817e-fcc7d904f506" providerId="ADAL" clId="{805EAF42-C944-46A6-B7A2-7181AE5D0F79}" dt="2022-08-05T16:43:04.705" v="11739"/>
          <ac:spMkLst>
            <pc:docMk/>
            <pc:sldMk cId="3985493375" sldId="1373"/>
            <ac:spMk id="43" creationId="{0CF7AC32-260F-9B93-0941-D52D00C95386}"/>
          </ac:spMkLst>
        </pc:spChg>
        <pc:spChg chg="del mod">
          <ac:chgData name="Austin Davis" userId="233ba319-90f7-4da2-817e-fcc7d904f506" providerId="ADAL" clId="{805EAF42-C944-46A6-B7A2-7181AE5D0F79}" dt="2022-08-05T16:43:04.705" v="11737" actId="478"/>
          <ac:spMkLst>
            <pc:docMk/>
            <pc:sldMk cId="3985493375" sldId="1373"/>
            <ac:spMk id="44" creationId="{6E2ED2DD-65B4-1510-3B5F-6115C2B829A3}"/>
          </ac:spMkLst>
        </pc:spChg>
        <pc:spChg chg="del mod">
          <ac:chgData name="Austin Davis" userId="233ba319-90f7-4da2-817e-fcc7d904f506" providerId="ADAL" clId="{805EAF42-C944-46A6-B7A2-7181AE5D0F79}" dt="2022-08-05T16:43:02.484" v="11735" actId="478"/>
          <ac:spMkLst>
            <pc:docMk/>
            <pc:sldMk cId="3985493375" sldId="1373"/>
            <ac:spMk id="46" creationId="{B6CBF0E8-EE00-F671-7DB3-4B7D81589FEC}"/>
          </ac:spMkLst>
        </pc:spChg>
        <pc:spChg chg="mod ord">
          <ac:chgData name="Austin Davis" userId="233ba319-90f7-4da2-817e-fcc7d904f506" providerId="ADAL" clId="{805EAF42-C944-46A6-B7A2-7181AE5D0F79}" dt="2022-06-29T21:50:08.407" v="4218" actId="13244"/>
          <ac:spMkLst>
            <pc:docMk/>
            <pc:sldMk cId="3985493375" sldId="1373"/>
            <ac:spMk id="48" creationId="{B9EF278B-8716-4AB8-4DBB-5F3ED3C403B5}"/>
          </ac:spMkLst>
        </pc:spChg>
        <pc:spChg chg="del mod ord">
          <ac:chgData name="Austin Davis" userId="233ba319-90f7-4da2-817e-fcc7d904f506" providerId="ADAL" clId="{805EAF42-C944-46A6-B7A2-7181AE5D0F79}" dt="2022-08-05T16:42:51.494" v="11732" actId="478"/>
          <ac:spMkLst>
            <pc:docMk/>
            <pc:sldMk cId="3985493375" sldId="1373"/>
            <ac:spMk id="49" creationId="{30E51AE7-11E4-F892-5C90-C566E7DAE98B}"/>
          </ac:spMkLst>
        </pc:spChg>
        <pc:spChg chg="add mod ord">
          <ac:chgData name="Austin Davis" userId="233ba319-90f7-4da2-817e-fcc7d904f506" providerId="ADAL" clId="{805EAF42-C944-46A6-B7A2-7181AE5D0F79}" dt="2022-06-29T21:50:08.407" v="4218" actId="13244"/>
          <ac:spMkLst>
            <pc:docMk/>
            <pc:sldMk cId="3985493375" sldId="1373"/>
            <ac:spMk id="52" creationId="{098EC6ED-0734-3AD5-8BD8-ED1A4F53CCC6}"/>
          </ac:spMkLst>
        </pc:spChg>
        <pc:spChg chg="add mod ord">
          <ac:chgData name="Austin Davis" userId="233ba319-90f7-4da2-817e-fcc7d904f506" providerId="ADAL" clId="{805EAF42-C944-46A6-B7A2-7181AE5D0F79}" dt="2022-06-29T21:50:08.407" v="4218" actId="13244"/>
          <ac:spMkLst>
            <pc:docMk/>
            <pc:sldMk cId="3985493375" sldId="1373"/>
            <ac:spMk id="53" creationId="{FAE70FE8-4CFF-C8C5-1575-CC018B268083}"/>
          </ac:spMkLst>
        </pc:spChg>
        <pc:spChg chg="add mod">
          <ac:chgData name="Austin Davis" userId="233ba319-90f7-4da2-817e-fcc7d904f506" providerId="ADAL" clId="{805EAF42-C944-46A6-B7A2-7181AE5D0F79}" dt="2022-08-05T16:45:37.022" v="11803" actId="1076"/>
          <ac:spMkLst>
            <pc:docMk/>
            <pc:sldMk cId="3985493375" sldId="1373"/>
            <ac:spMk id="54" creationId="{732F245E-A674-0DC6-8490-48C175C3ACBD}"/>
          </ac:spMkLst>
        </pc:spChg>
        <pc:spChg chg="mod ord">
          <ac:chgData name="Austin Davis" userId="233ba319-90f7-4da2-817e-fcc7d904f506" providerId="ADAL" clId="{805EAF42-C944-46A6-B7A2-7181AE5D0F79}" dt="2022-08-05T16:43:23.326" v="11771" actId="20577"/>
          <ac:spMkLst>
            <pc:docMk/>
            <pc:sldMk cId="3985493375" sldId="1373"/>
            <ac:spMk id="92" creationId="{609E842B-954A-D1B7-671B-4A8B0BB79F17}"/>
          </ac:spMkLst>
        </pc:spChg>
        <pc:picChg chg="add mod">
          <ac:chgData name="Austin Davis" userId="233ba319-90f7-4da2-817e-fcc7d904f506" providerId="ADAL" clId="{805EAF42-C944-46A6-B7A2-7181AE5D0F79}" dt="2022-08-05T16:57:27.778" v="12040" actId="1076"/>
          <ac:picMkLst>
            <pc:docMk/>
            <pc:sldMk cId="3985493375" sldId="1373"/>
            <ac:picMk id="5" creationId="{36353CD1-1215-E899-9C28-D2596931ABE3}"/>
          </ac:picMkLst>
        </pc:picChg>
        <pc:picChg chg="del">
          <ac:chgData name="Austin Davis" userId="233ba319-90f7-4da2-817e-fcc7d904f506" providerId="ADAL" clId="{805EAF42-C944-46A6-B7A2-7181AE5D0F79}" dt="2022-06-29T21:41:52.687" v="4090" actId="478"/>
          <ac:picMkLst>
            <pc:docMk/>
            <pc:sldMk cId="3985493375" sldId="1373"/>
            <ac:picMk id="7" creationId="{910A41B4-C6FF-6953-4DE8-9A9DF38936D2}"/>
          </ac:picMkLst>
        </pc:picChg>
        <pc:picChg chg="mod">
          <ac:chgData name="Austin Davis" userId="233ba319-90f7-4da2-817e-fcc7d904f506" providerId="ADAL" clId="{805EAF42-C944-46A6-B7A2-7181AE5D0F79}" dt="2022-06-29T22:09:32.680" v="4488" actId="1035"/>
          <ac:picMkLst>
            <pc:docMk/>
            <pc:sldMk cId="3985493375" sldId="1373"/>
            <ac:picMk id="10" creationId="{FDE1061F-0C52-9060-BAFD-01E9C7EEE8B6}"/>
          </ac:picMkLst>
        </pc:picChg>
        <pc:picChg chg="add del mod">
          <ac:chgData name="Austin Davis" userId="233ba319-90f7-4da2-817e-fcc7d904f506" providerId="ADAL" clId="{805EAF42-C944-46A6-B7A2-7181AE5D0F79}" dt="2022-08-05T16:42:34.976" v="11729" actId="478"/>
          <ac:picMkLst>
            <pc:docMk/>
            <pc:sldMk cId="3985493375" sldId="1373"/>
            <ac:picMk id="11" creationId="{1892DF2C-414C-759B-BE5C-44F6E2EBA50B}"/>
          </ac:picMkLst>
        </pc:picChg>
        <pc:picChg chg="mod">
          <ac:chgData name="Austin Davis" userId="233ba319-90f7-4da2-817e-fcc7d904f506" providerId="ADAL" clId="{805EAF42-C944-46A6-B7A2-7181AE5D0F79}" dt="2022-08-05T16:48:05.902" v="12009" actId="1037"/>
          <ac:picMkLst>
            <pc:docMk/>
            <pc:sldMk cId="3985493375" sldId="1373"/>
            <ac:picMk id="12" creationId="{6BEEB6CF-7CE2-86DF-FF7E-6C2A80A672C2}"/>
          </ac:picMkLst>
        </pc:picChg>
        <pc:picChg chg="ord">
          <ac:chgData name="Austin Davis" userId="233ba319-90f7-4da2-817e-fcc7d904f506" providerId="ADAL" clId="{805EAF42-C944-46A6-B7A2-7181AE5D0F79}" dt="2022-08-05T16:55:53.853" v="12035" actId="166"/>
          <ac:picMkLst>
            <pc:docMk/>
            <pc:sldMk cId="3985493375" sldId="1373"/>
            <ac:picMk id="35" creationId="{B5AFF160-6FA6-3727-5282-C364AA65B8E0}"/>
          </ac:picMkLst>
        </pc:picChg>
        <pc:picChg chg="ord">
          <ac:chgData name="Austin Davis" userId="233ba319-90f7-4da2-817e-fcc7d904f506" providerId="ADAL" clId="{805EAF42-C944-46A6-B7A2-7181AE5D0F79}" dt="2022-08-05T16:55:53.853" v="12035" actId="166"/>
          <ac:picMkLst>
            <pc:docMk/>
            <pc:sldMk cId="3985493375" sldId="1373"/>
            <ac:picMk id="36" creationId="{4A73A853-90C3-4C81-2C03-2EB63D43F4E5}"/>
          </ac:picMkLst>
        </pc:picChg>
        <pc:picChg chg="ord">
          <ac:chgData name="Austin Davis" userId="233ba319-90f7-4da2-817e-fcc7d904f506" providerId="ADAL" clId="{805EAF42-C944-46A6-B7A2-7181AE5D0F79}" dt="2022-08-05T16:55:53.853" v="12035" actId="166"/>
          <ac:picMkLst>
            <pc:docMk/>
            <pc:sldMk cId="3985493375" sldId="1373"/>
            <ac:picMk id="38" creationId="{59D376F1-60B6-2C30-4B30-3979BAFCFAB0}"/>
          </ac:picMkLst>
        </pc:picChg>
        <pc:picChg chg="mod">
          <ac:chgData name="Austin Davis" userId="233ba319-90f7-4da2-817e-fcc7d904f506" providerId="ADAL" clId="{805EAF42-C944-46A6-B7A2-7181AE5D0F79}" dt="2022-08-05T16:45:22.939" v="11799" actId="1076"/>
          <ac:picMkLst>
            <pc:docMk/>
            <pc:sldMk cId="3985493375" sldId="1373"/>
            <ac:picMk id="40" creationId="{EC75AD1C-6348-B6C9-771D-243AEB40AF07}"/>
          </ac:picMkLst>
        </pc:picChg>
        <pc:picChg chg="del mod">
          <ac:chgData name="Austin Davis" userId="233ba319-90f7-4da2-817e-fcc7d904f506" providerId="ADAL" clId="{805EAF42-C944-46A6-B7A2-7181AE5D0F79}" dt="2022-08-05T16:43:01.884" v="11734" actId="478"/>
          <ac:picMkLst>
            <pc:docMk/>
            <pc:sldMk cId="3985493375" sldId="1373"/>
            <ac:picMk id="45" creationId="{C8DD4A72-AB92-0FBC-7185-DDEBBC4C5A75}"/>
          </ac:picMkLst>
        </pc:picChg>
        <pc:picChg chg="del">
          <ac:chgData name="Austin Davis" userId="233ba319-90f7-4da2-817e-fcc7d904f506" providerId="ADAL" clId="{805EAF42-C944-46A6-B7A2-7181AE5D0F79}" dt="2022-08-05T16:43:06.527" v="11741" actId="478"/>
          <ac:picMkLst>
            <pc:docMk/>
            <pc:sldMk cId="3985493375" sldId="1373"/>
            <ac:picMk id="50" creationId="{BAEFC9DA-5265-F6B1-C7AD-CEB099484FC5}"/>
          </ac:picMkLst>
        </pc:picChg>
        <pc:picChg chg="del">
          <ac:chgData name="Austin Davis" userId="233ba319-90f7-4da2-817e-fcc7d904f506" providerId="ADAL" clId="{805EAF42-C944-46A6-B7A2-7181AE5D0F79}" dt="2022-08-05T16:43:05.732" v="11740" actId="478"/>
          <ac:picMkLst>
            <pc:docMk/>
            <pc:sldMk cId="3985493375" sldId="1373"/>
            <ac:picMk id="51" creationId="{75181D28-9700-BB2E-1A92-197980B1C140}"/>
          </ac:picMkLst>
        </pc:picChg>
      </pc:sldChg>
      <pc:sldChg chg="addSp delSp modSp new del mod modAnim">
        <pc:chgData name="Austin Davis" userId="233ba319-90f7-4da2-817e-fcc7d904f506" providerId="ADAL" clId="{805EAF42-C944-46A6-B7A2-7181AE5D0F79}" dt="2022-08-05T17:05:41.978" v="12579" actId="47"/>
        <pc:sldMkLst>
          <pc:docMk/>
          <pc:sldMk cId="2578721658" sldId="1374"/>
        </pc:sldMkLst>
        <pc:spChg chg="mod">
          <ac:chgData name="Austin Davis" userId="233ba319-90f7-4da2-817e-fcc7d904f506" providerId="ADAL" clId="{805EAF42-C944-46A6-B7A2-7181AE5D0F79}" dt="2022-05-10T22:07:14.751" v="689" actId="20577"/>
          <ac:spMkLst>
            <pc:docMk/>
            <pc:sldMk cId="2578721658" sldId="1374"/>
            <ac:spMk id="2" creationId="{5BEC8686-7B26-43E6-948F-458521A4BD5C}"/>
          </ac:spMkLst>
        </pc:spChg>
        <pc:spChg chg="del">
          <ac:chgData name="Austin Davis" userId="233ba319-90f7-4da2-817e-fcc7d904f506" providerId="ADAL" clId="{805EAF42-C944-46A6-B7A2-7181AE5D0F79}" dt="2022-05-10T22:07:18.675" v="690" actId="478"/>
          <ac:spMkLst>
            <pc:docMk/>
            <pc:sldMk cId="2578721658" sldId="1374"/>
            <ac:spMk id="3" creationId="{9A60FBF6-E7A5-31E8-B824-2D131B11E008}"/>
          </ac:spMkLst>
        </pc:spChg>
        <pc:spChg chg="add del mod">
          <ac:chgData name="Austin Davis" userId="233ba319-90f7-4da2-817e-fcc7d904f506" providerId="ADAL" clId="{805EAF42-C944-46A6-B7A2-7181AE5D0F79}" dt="2022-06-29T18:23:51.475" v="2279"/>
          <ac:spMkLst>
            <pc:docMk/>
            <pc:sldMk cId="2578721658" sldId="1374"/>
            <ac:spMk id="3" creationId="{E2CEAB2E-1284-4117-E5CD-D421D03E4008}"/>
          </ac:spMkLst>
        </pc:spChg>
        <pc:spChg chg="add mod">
          <ac:chgData name="Austin Davis" userId="233ba319-90f7-4da2-817e-fcc7d904f506" providerId="ADAL" clId="{805EAF42-C944-46A6-B7A2-7181AE5D0F79}" dt="2022-06-29T18:33:08.057" v="2727" actId="1036"/>
          <ac:spMkLst>
            <pc:docMk/>
            <pc:sldMk cId="2578721658" sldId="1374"/>
            <ac:spMk id="5" creationId="{AC12F9D1-4787-A4CE-09B4-01DDB98F6BF7}"/>
          </ac:spMkLst>
        </pc:spChg>
        <pc:spChg chg="add mod">
          <ac:chgData name="Austin Davis" userId="233ba319-90f7-4da2-817e-fcc7d904f506" providerId="ADAL" clId="{805EAF42-C944-46A6-B7A2-7181AE5D0F79}" dt="2022-06-29T18:59:13.300" v="4031" actId="1036"/>
          <ac:spMkLst>
            <pc:docMk/>
            <pc:sldMk cId="2578721658" sldId="1374"/>
            <ac:spMk id="8" creationId="{DE4CA6A6-3A72-98E0-16FB-AC6E6FA90957}"/>
          </ac:spMkLst>
        </pc:spChg>
        <pc:spChg chg="add mod">
          <ac:chgData name="Austin Davis" userId="233ba319-90f7-4da2-817e-fcc7d904f506" providerId="ADAL" clId="{805EAF42-C944-46A6-B7A2-7181AE5D0F79}" dt="2022-06-29T18:59:13.300" v="4031" actId="1036"/>
          <ac:spMkLst>
            <pc:docMk/>
            <pc:sldMk cId="2578721658" sldId="1374"/>
            <ac:spMk id="9" creationId="{F96ABFBA-6C9F-D7D0-FF2C-4D43D8C0CDEB}"/>
          </ac:spMkLst>
        </pc:spChg>
        <pc:spChg chg="add mod">
          <ac:chgData name="Austin Davis" userId="233ba319-90f7-4da2-817e-fcc7d904f506" providerId="ADAL" clId="{805EAF42-C944-46A6-B7A2-7181AE5D0F79}" dt="2022-06-29T18:59:13.300" v="4031" actId="1036"/>
          <ac:spMkLst>
            <pc:docMk/>
            <pc:sldMk cId="2578721658" sldId="1374"/>
            <ac:spMk id="10" creationId="{E1A0F87C-2779-7B38-DB12-DA720BC28642}"/>
          </ac:spMkLst>
        </pc:spChg>
        <pc:spChg chg="add mod">
          <ac:chgData name="Austin Davis" userId="233ba319-90f7-4da2-817e-fcc7d904f506" providerId="ADAL" clId="{805EAF42-C944-46A6-B7A2-7181AE5D0F79}" dt="2022-06-29T18:59:13.300" v="4031" actId="1036"/>
          <ac:spMkLst>
            <pc:docMk/>
            <pc:sldMk cId="2578721658" sldId="1374"/>
            <ac:spMk id="11" creationId="{0DC4C20A-9697-5266-4C20-8A8C75AC97A6}"/>
          </ac:spMkLst>
        </pc:spChg>
        <pc:spChg chg="add mod">
          <ac:chgData name="Austin Davis" userId="233ba319-90f7-4da2-817e-fcc7d904f506" providerId="ADAL" clId="{805EAF42-C944-46A6-B7A2-7181AE5D0F79}" dt="2022-06-29T18:54:31.465" v="3614" actId="12788"/>
          <ac:spMkLst>
            <pc:docMk/>
            <pc:sldMk cId="2578721658" sldId="1374"/>
            <ac:spMk id="14" creationId="{13FFC32C-A538-3A4F-98B2-6573800B9472}"/>
          </ac:spMkLst>
        </pc:spChg>
        <pc:spChg chg="add mod">
          <ac:chgData name="Austin Davis" userId="233ba319-90f7-4da2-817e-fcc7d904f506" providerId="ADAL" clId="{805EAF42-C944-46A6-B7A2-7181AE5D0F79}" dt="2022-06-29T18:53:41.111" v="3607" actId="1035"/>
          <ac:spMkLst>
            <pc:docMk/>
            <pc:sldMk cId="2578721658" sldId="1374"/>
            <ac:spMk id="15" creationId="{4D5D4DCA-B19B-6DC8-F80E-7AC0C69B6135}"/>
          </ac:spMkLst>
        </pc:spChg>
        <pc:spChg chg="add mod">
          <ac:chgData name="Austin Davis" userId="233ba319-90f7-4da2-817e-fcc7d904f506" providerId="ADAL" clId="{805EAF42-C944-46A6-B7A2-7181AE5D0F79}" dt="2022-06-29T18:59:01.950" v="4030" actId="1037"/>
          <ac:spMkLst>
            <pc:docMk/>
            <pc:sldMk cId="2578721658" sldId="1374"/>
            <ac:spMk id="16" creationId="{470B99F2-73A4-F433-6FAF-B365EBF81884}"/>
          </ac:spMkLst>
        </pc:spChg>
        <pc:spChg chg="add mod">
          <ac:chgData name="Austin Davis" userId="233ba319-90f7-4da2-817e-fcc7d904f506" providerId="ADAL" clId="{805EAF42-C944-46A6-B7A2-7181AE5D0F79}" dt="2022-06-29T18:55:18.150" v="3630" actId="20577"/>
          <ac:spMkLst>
            <pc:docMk/>
            <pc:sldMk cId="2578721658" sldId="1374"/>
            <ac:spMk id="17" creationId="{AD543336-DACF-48DF-520F-22CFC123261D}"/>
          </ac:spMkLst>
        </pc:spChg>
        <pc:spChg chg="add mod">
          <ac:chgData name="Austin Davis" userId="233ba319-90f7-4da2-817e-fcc7d904f506" providerId="ADAL" clId="{805EAF42-C944-46A6-B7A2-7181AE5D0F79}" dt="2022-06-29T18:58:51.246" v="4026" actId="20577"/>
          <ac:spMkLst>
            <pc:docMk/>
            <pc:sldMk cId="2578721658" sldId="1374"/>
            <ac:spMk id="18" creationId="{06D0D054-A3B3-A9D3-412A-7E3765BF849E}"/>
          </ac:spMkLst>
        </pc:spChg>
        <pc:picChg chg="add mod">
          <ac:chgData name="Austin Davis" userId="233ba319-90f7-4da2-817e-fcc7d904f506" providerId="ADAL" clId="{805EAF42-C944-46A6-B7A2-7181AE5D0F79}" dt="2022-06-29T18:54:48.388" v="3617" actId="12788"/>
          <ac:picMkLst>
            <pc:docMk/>
            <pc:sldMk cId="2578721658" sldId="1374"/>
            <ac:picMk id="6" creationId="{EDD700D5-5D7C-E4F6-2E65-A0D3FE80FF1B}"/>
          </ac:picMkLst>
        </pc:picChg>
        <pc:picChg chg="add mod">
          <ac:chgData name="Austin Davis" userId="233ba319-90f7-4da2-817e-fcc7d904f506" providerId="ADAL" clId="{805EAF42-C944-46A6-B7A2-7181AE5D0F79}" dt="2022-06-29T18:59:01.950" v="4030" actId="1037"/>
          <ac:picMkLst>
            <pc:docMk/>
            <pc:sldMk cId="2578721658" sldId="1374"/>
            <ac:picMk id="7" creationId="{97E47369-7418-FB4C-DA1A-244FC07CB391}"/>
          </ac:picMkLst>
        </pc:picChg>
        <pc:picChg chg="add mod">
          <ac:chgData name="Austin Davis" userId="233ba319-90f7-4da2-817e-fcc7d904f506" providerId="ADAL" clId="{805EAF42-C944-46A6-B7A2-7181AE5D0F79}" dt="2022-06-29T18:54:31.465" v="3614" actId="12788"/>
          <ac:picMkLst>
            <pc:docMk/>
            <pc:sldMk cId="2578721658" sldId="1374"/>
            <ac:picMk id="12" creationId="{25768F5B-FC02-0CAF-5724-872255F2D9CE}"/>
          </ac:picMkLst>
        </pc:picChg>
        <pc:picChg chg="add mod">
          <ac:chgData name="Austin Davis" userId="233ba319-90f7-4da2-817e-fcc7d904f506" providerId="ADAL" clId="{805EAF42-C944-46A6-B7A2-7181AE5D0F79}" dt="2022-06-29T18:54:43.277" v="3616" actId="12788"/>
          <ac:picMkLst>
            <pc:docMk/>
            <pc:sldMk cId="2578721658" sldId="1374"/>
            <ac:picMk id="13" creationId="{987F0E99-A4ED-FE60-BA2D-F8E246EE43C0}"/>
          </ac:picMkLst>
        </pc:picChg>
      </pc:sldChg>
      <pc:sldChg chg="addSp delSp modSp new del mod">
        <pc:chgData name="Austin Davis" userId="233ba319-90f7-4da2-817e-fcc7d904f506" providerId="ADAL" clId="{805EAF42-C944-46A6-B7A2-7181AE5D0F79}" dt="2022-06-30T14:36:35.681" v="6473" actId="47"/>
        <pc:sldMkLst>
          <pc:docMk/>
          <pc:sldMk cId="1950549416" sldId="1375"/>
        </pc:sldMkLst>
        <pc:spChg chg="add mod">
          <ac:chgData name="Austin Davis" userId="233ba319-90f7-4da2-817e-fcc7d904f506" providerId="ADAL" clId="{805EAF42-C944-46A6-B7A2-7181AE5D0F79}" dt="2022-06-03T15:51:16.909" v="1242" actId="20577"/>
          <ac:spMkLst>
            <pc:docMk/>
            <pc:sldMk cId="1950549416" sldId="1375"/>
            <ac:spMk id="3" creationId="{980A82B8-3D7C-FD0D-CB37-A04CA8D60524}"/>
          </ac:spMkLst>
        </pc:spChg>
        <pc:spChg chg="add del mod">
          <ac:chgData name="Austin Davis" userId="233ba319-90f7-4da2-817e-fcc7d904f506" providerId="ADAL" clId="{805EAF42-C944-46A6-B7A2-7181AE5D0F79}" dt="2022-06-30T14:36:29.922" v="6472" actId="21"/>
          <ac:spMkLst>
            <pc:docMk/>
            <pc:sldMk cId="1950549416" sldId="1375"/>
            <ac:spMk id="4" creationId="{D2F296A8-3839-F17B-876E-DE8EAC482D2D}"/>
          </ac:spMkLst>
        </pc:spChg>
      </pc:sldChg>
      <pc:sldChg chg="addSp delSp modSp new mod delAnim modAnim">
        <pc:chgData name="Austin Davis" userId="233ba319-90f7-4da2-817e-fcc7d904f506" providerId="ADAL" clId="{805EAF42-C944-46A6-B7A2-7181AE5D0F79}" dt="2022-08-05T17:03:25.449" v="12557" actId="20577"/>
        <pc:sldMkLst>
          <pc:docMk/>
          <pc:sldMk cId="2615081887" sldId="1376"/>
        </pc:sldMkLst>
        <pc:spChg chg="mod">
          <ac:chgData name="Austin Davis" userId="233ba319-90f7-4da2-817e-fcc7d904f506" providerId="ADAL" clId="{805EAF42-C944-46A6-B7A2-7181AE5D0F79}" dt="2022-08-05T17:00:36.227" v="12389" actId="20577"/>
          <ac:spMkLst>
            <pc:docMk/>
            <pc:sldMk cId="2615081887" sldId="1376"/>
            <ac:spMk id="2" creationId="{970FAA1B-A460-01BB-4453-59898E55C93F}"/>
          </ac:spMkLst>
        </pc:spChg>
        <pc:spChg chg="add mod">
          <ac:chgData name="Austin Davis" userId="233ba319-90f7-4da2-817e-fcc7d904f506" providerId="ADAL" clId="{805EAF42-C944-46A6-B7A2-7181AE5D0F79}" dt="2022-08-05T17:02:46.716" v="12504" actId="12788"/>
          <ac:spMkLst>
            <pc:docMk/>
            <pc:sldMk cId="2615081887" sldId="1376"/>
            <ac:spMk id="4" creationId="{4AD05871-E7A1-F82C-FF2A-444647E3E222}"/>
          </ac:spMkLst>
        </pc:spChg>
        <pc:spChg chg="add mod">
          <ac:chgData name="Austin Davis" userId="233ba319-90f7-4da2-817e-fcc7d904f506" providerId="ADAL" clId="{805EAF42-C944-46A6-B7A2-7181AE5D0F79}" dt="2022-08-05T17:02:59.018" v="12515" actId="1038"/>
          <ac:spMkLst>
            <pc:docMk/>
            <pc:sldMk cId="2615081887" sldId="1376"/>
            <ac:spMk id="5" creationId="{C1C52918-CB45-4A71-0B15-9777908CF268}"/>
          </ac:spMkLst>
        </pc:spChg>
        <pc:spChg chg="add mod">
          <ac:chgData name="Austin Davis" userId="233ba319-90f7-4da2-817e-fcc7d904f506" providerId="ADAL" clId="{805EAF42-C944-46A6-B7A2-7181AE5D0F79}" dt="2022-08-05T17:03:25.449" v="12557" actId="20577"/>
          <ac:spMkLst>
            <pc:docMk/>
            <pc:sldMk cId="2615081887" sldId="1376"/>
            <ac:spMk id="6" creationId="{1DDC217E-75CA-E70C-1AF1-90949A37D1AF}"/>
          </ac:spMkLst>
        </pc:spChg>
        <pc:spChg chg="add mod">
          <ac:chgData name="Austin Davis" userId="233ba319-90f7-4da2-817e-fcc7d904f506" providerId="ADAL" clId="{805EAF42-C944-46A6-B7A2-7181AE5D0F79}" dt="2022-08-05T17:03:03.786" v="12516" actId="1037"/>
          <ac:spMkLst>
            <pc:docMk/>
            <pc:sldMk cId="2615081887" sldId="1376"/>
            <ac:spMk id="7" creationId="{A5D9D23E-2FC7-397E-0630-6E70BD4862C7}"/>
          </ac:spMkLst>
        </pc:spChg>
        <pc:spChg chg="add del mod">
          <ac:chgData name="Austin Davis" userId="233ba319-90f7-4da2-817e-fcc7d904f506" providerId="ADAL" clId="{805EAF42-C944-46A6-B7A2-7181AE5D0F79}" dt="2022-08-05T16:59:23.404" v="12217" actId="478"/>
          <ac:spMkLst>
            <pc:docMk/>
            <pc:sldMk cId="2615081887" sldId="1376"/>
            <ac:spMk id="8" creationId="{DC283C51-90AE-598E-D43B-9BD9EA510A12}"/>
          </ac:spMkLst>
        </pc:spChg>
        <pc:spChg chg="add del mod">
          <ac:chgData name="Austin Davis" userId="233ba319-90f7-4da2-817e-fcc7d904f506" providerId="ADAL" clId="{805EAF42-C944-46A6-B7A2-7181AE5D0F79}" dt="2022-08-05T16:59:22.496" v="12216" actId="478"/>
          <ac:spMkLst>
            <pc:docMk/>
            <pc:sldMk cId="2615081887" sldId="1376"/>
            <ac:spMk id="9" creationId="{19EF7E43-F9F4-4C3E-34F2-C5FB110DC5CA}"/>
          </ac:spMkLst>
        </pc:spChg>
        <pc:spChg chg="add del mod">
          <ac:chgData name="Austin Davis" userId="233ba319-90f7-4da2-817e-fcc7d904f506" providerId="ADAL" clId="{805EAF42-C944-46A6-B7A2-7181AE5D0F79}" dt="2022-08-05T16:59:24.107" v="12218" actId="478"/>
          <ac:spMkLst>
            <pc:docMk/>
            <pc:sldMk cId="2615081887" sldId="1376"/>
            <ac:spMk id="10" creationId="{5D1C4C81-D0C6-323C-3579-1794A599844E}"/>
          </ac:spMkLst>
        </pc:spChg>
        <pc:spChg chg="add del mod">
          <ac:chgData name="Austin Davis" userId="233ba319-90f7-4da2-817e-fcc7d904f506" providerId="ADAL" clId="{805EAF42-C944-46A6-B7A2-7181AE5D0F79}" dt="2022-06-09T19:46:34.605" v="2158" actId="478"/>
          <ac:spMkLst>
            <pc:docMk/>
            <pc:sldMk cId="2615081887" sldId="1376"/>
            <ac:spMk id="11" creationId="{C0B72309-4411-DDE2-DF81-932332B02015}"/>
          </ac:spMkLst>
        </pc:spChg>
        <pc:spChg chg="add del">
          <ac:chgData name="Austin Davis" userId="233ba319-90f7-4da2-817e-fcc7d904f506" providerId="ADAL" clId="{805EAF42-C944-46A6-B7A2-7181AE5D0F79}" dt="2022-06-09T19:34:15.575" v="1744" actId="11529"/>
          <ac:spMkLst>
            <pc:docMk/>
            <pc:sldMk cId="2615081887" sldId="1376"/>
            <ac:spMk id="12" creationId="{3BA0A16D-09C6-0C80-61B0-3DA66F3BACC7}"/>
          </ac:spMkLst>
        </pc:spChg>
        <pc:spChg chg="add del">
          <ac:chgData name="Austin Davis" userId="233ba319-90f7-4da2-817e-fcc7d904f506" providerId="ADAL" clId="{805EAF42-C944-46A6-B7A2-7181AE5D0F79}" dt="2022-06-09T19:34:47.342" v="1746" actId="11529"/>
          <ac:spMkLst>
            <pc:docMk/>
            <pc:sldMk cId="2615081887" sldId="1376"/>
            <ac:spMk id="13" creationId="{B3C7E23B-82BA-1EFF-8989-07D1CBD8A0BE}"/>
          </ac:spMkLst>
        </pc:spChg>
        <pc:spChg chg="add del mod">
          <ac:chgData name="Austin Davis" userId="233ba319-90f7-4da2-817e-fcc7d904f506" providerId="ADAL" clId="{805EAF42-C944-46A6-B7A2-7181AE5D0F79}" dt="2022-06-09T19:45:56.231" v="2145"/>
          <ac:spMkLst>
            <pc:docMk/>
            <pc:sldMk cId="2615081887" sldId="1376"/>
            <ac:spMk id="14" creationId="{6DB7656B-E897-570E-C9B8-F0361E8FF76A}"/>
          </ac:spMkLst>
        </pc:spChg>
        <pc:spChg chg="add del mod">
          <ac:chgData name="Austin Davis" userId="233ba319-90f7-4da2-817e-fcc7d904f506" providerId="ADAL" clId="{805EAF42-C944-46A6-B7A2-7181AE5D0F79}" dt="2022-08-05T16:59:24.658" v="12219" actId="478"/>
          <ac:spMkLst>
            <pc:docMk/>
            <pc:sldMk cId="2615081887" sldId="1376"/>
            <ac:spMk id="15" creationId="{AE8920EA-1E5D-8BDC-B722-74856672810E}"/>
          </ac:spMkLst>
        </pc:spChg>
      </pc:sldChg>
      <pc:sldChg chg="addSp delSp modSp add del mod ord delAnim modAnim">
        <pc:chgData name="Austin Davis" userId="233ba319-90f7-4da2-817e-fcc7d904f506" providerId="ADAL" clId="{805EAF42-C944-46A6-B7A2-7181AE5D0F79}" dt="2022-08-05T17:10:21.963" v="12583" actId="47"/>
        <pc:sldMkLst>
          <pc:docMk/>
          <pc:sldMk cId="1965703018" sldId="1377"/>
        </pc:sldMkLst>
        <pc:spChg chg="del">
          <ac:chgData name="Austin Davis" userId="233ba319-90f7-4da2-817e-fcc7d904f506" providerId="ADAL" clId="{805EAF42-C944-46A6-B7A2-7181AE5D0F79}" dt="2022-06-29T22:35:24.651" v="4535" actId="478"/>
          <ac:spMkLst>
            <pc:docMk/>
            <pc:sldMk cId="1965703018" sldId="1377"/>
            <ac:spMk id="2" creationId="{959ADD8D-FD43-451A-BA38-F0270C318DD0}"/>
          </ac:spMkLst>
        </pc:spChg>
        <pc:spChg chg="add mod">
          <ac:chgData name="Austin Davis" userId="233ba319-90f7-4da2-817e-fcc7d904f506" providerId="ADAL" clId="{805EAF42-C944-46A6-B7A2-7181AE5D0F79}" dt="2022-06-30T14:13:17.999" v="5722" actId="207"/>
          <ac:spMkLst>
            <pc:docMk/>
            <pc:sldMk cId="1965703018" sldId="1377"/>
            <ac:spMk id="2" creationId="{D17ADD17-E7E3-0DEE-CC4A-DBE30A822ABD}"/>
          </ac:spMkLst>
        </pc:spChg>
        <pc:spChg chg="add mod ord">
          <ac:chgData name="Austin Davis" userId="233ba319-90f7-4da2-817e-fcc7d904f506" providerId="ADAL" clId="{805EAF42-C944-46A6-B7A2-7181AE5D0F79}" dt="2022-06-30T14:14:34.196" v="5732" actId="13244"/>
          <ac:spMkLst>
            <pc:docMk/>
            <pc:sldMk cId="1965703018" sldId="1377"/>
            <ac:spMk id="3" creationId="{EEC7F5A6-DF74-16A6-C275-4C9EE320405C}"/>
          </ac:spMkLst>
        </pc:spChg>
        <pc:spChg chg="add mod ord">
          <ac:chgData name="Austin Davis" userId="233ba319-90f7-4da2-817e-fcc7d904f506" providerId="ADAL" clId="{805EAF42-C944-46A6-B7A2-7181AE5D0F79}" dt="2022-06-30T14:13:55.442" v="5727" actId="13244"/>
          <ac:spMkLst>
            <pc:docMk/>
            <pc:sldMk cId="1965703018" sldId="1377"/>
            <ac:spMk id="4" creationId="{1C5AE396-F2B9-1D40-8B01-7D297C068420}"/>
          </ac:spMkLst>
        </pc:spChg>
        <pc:spChg chg="mod">
          <ac:chgData name="Austin Davis" userId="233ba319-90f7-4da2-817e-fcc7d904f506" providerId="ADAL" clId="{805EAF42-C944-46A6-B7A2-7181AE5D0F79}" dt="2022-06-29T22:58:33.930" v="4783" actId="1076"/>
          <ac:spMkLst>
            <pc:docMk/>
            <pc:sldMk cId="1965703018" sldId="1377"/>
            <ac:spMk id="6" creationId="{31B7682E-59EC-483D-A2ED-9CD60905CCE2}"/>
          </ac:spMkLst>
        </pc:spChg>
        <pc:spChg chg="del">
          <ac:chgData name="Austin Davis" userId="233ba319-90f7-4da2-817e-fcc7d904f506" providerId="ADAL" clId="{805EAF42-C944-46A6-B7A2-7181AE5D0F79}" dt="2022-06-29T22:35:27.312" v="4537" actId="478"/>
          <ac:spMkLst>
            <pc:docMk/>
            <pc:sldMk cId="1965703018" sldId="1377"/>
            <ac:spMk id="9" creationId="{6E162F59-11D3-4A22-23EF-01988627B248}"/>
          </ac:spMkLst>
        </pc:spChg>
        <pc:spChg chg="add del mod">
          <ac:chgData name="Austin Davis" userId="233ba319-90f7-4da2-817e-fcc7d904f506" providerId="ADAL" clId="{805EAF42-C944-46A6-B7A2-7181AE5D0F79}" dt="2022-06-29T22:43:48.137" v="4574" actId="478"/>
          <ac:spMkLst>
            <pc:docMk/>
            <pc:sldMk cId="1965703018" sldId="1377"/>
            <ac:spMk id="10" creationId="{83B248B1-1F29-D7AF-A511-3A6C734B9572}"/>
          </ac:spMkLst>
        </pc:spChg>
        <pc:spChg chg="del">
          <ac:chgData name="Austin Davis" userId="233ba319-90f7-4da2-817e-fcc7d904f506" providerId="ADAL" clId="{805EAF42-C944-46A6-B7A2-7181AE5D0F79}" dt="2022-06-29T22:35:26.023" v="4536" actId="478"/>
          <ac:spMkLst>
            <pc:docMk/>
            <pc:sldMk cId="1965703018" sldId="1377"/>
            <ac:spMk id="11" creationId="{3E269C3D-58E1-993D-E207-18AC1B27DA88}"/>
          </ac:spMkLst>
        </pc:spChg>
        <pc:spChg chg="add mod ord">
          <ac:chgData name="Austin Davis" userId="233ba319-90f7-4da2-817e-fcc7d904f506" providerId="ADAL" clId="{805EAF42-C944-46A6-B7A2-7181AE5D0F79}" dt="2022-06-30T14:14:34.196" v="5732" actId="13244"/>
          <ac:spMkLst>
            <pc:docMk/>
            <pc:sldMk cId="1965703018" sldId="1377"/>
            <ac:spMk id="12" creationId="{685BCC90-E147-ABE2-2A94-DE925530725C}"/>
          </ac:spMkLst>
        </pc:spChg>
        <pc:spChg chg="add mod ord">
          <ac:chgData name="Austin Davis" userId="233ba319-90f7-4da2-817e-fcc7d904f506" providerId="ADAL" clId="{805EAF42-C944-46A6-B7A2-7181AE5D0F79}" dt="2022-06-30T14:14:34.196" v="5732" actId="13244"/>
          <ac:spMkLst>
            <pc:docMk/>
            <pc:sldMk cId="1965703018" sldId="1377"/>
            <ac:spMk id="13" creationId="{A73C13E5-226E-41ED-1746-50CBAE53D7A4}"/>
          </ac:spMkLst>
        </pc:spChg>
        <pc:spChg chg="add del mod">
          <ac:chgData name="Austin Davis" userId="233ba319-90f7-4da2-817e-fcc7d904f506" providerId="ADAL" clId="{805EAF42-C944-46A6-B7A2-7181AE5D0F79}" dt="2022-06-29T22:43:48.137" v="4574" actId="478"/>
          <ac:spMkLst>
            <pc:docMk/>
            <pc:sldMk cId="1965703018" sldId="1377"/>
            <ac:spMk id="14" creationId="{B2F9B9F3-7E78-8AE6-AC6F-74A9EF9850F4}"/>
          </ac:spMkLst>
        </pc:spChg>
        <pc:spChg chg="add mod ord">
          <ac:chgData name="Austin Davis" userId="233ba319-90f7-4da2-817e-fcc7d904f506" providerId="ADAL" clId="{805EAF42-C944-46A6-B7A2-7181AE5D0F79}" dt="2022-06-30T14:13:51.466" v="5726" actId="13244"/>
          <ac:spMkLst>
            <pc:docMk/>
            <pc:sldMk cId="1965703018" sldId="1377"/>
            <ac:spMk id="15" creationId="{53DCBF07-9F03-D83C-7660-12A9A8AE7E32}"/>
          </ac:spMkLst>
        </pc:spChg>
        <pc:spChg chg="add mod ord">
          <ac:chgData name="Austin Davis" userId="233ba319-90f7-4da2-817e-fcc7d904f506" providerId="ADAL" clId="{805EAF42-C944-46A6-B7A2-7181AE5D0F79}" dt="2022-06-30T14:14:34.196" v="5732" actId="13244"/>
          <ac:spMkLst>
            <pc:docMk/>
            <pc:sldMk cId="1965703018" sldId="1377"/>
            <ac:spMk id="16" creationId="{0D587741-3326-BB03-307F-BAEDC27E4937}"/>
          </ac:spMkLst>
        </pc:spChg>
        <pc:spChg chg="add mod ord">
          <ac:chgData name="Austin Davis" userId="233ba319-90f7-4da2-817e-fcc7d904f506" providerId="ADAL" clId="{805EAF42-C944-46A6-B7A2-7181AE5D0F79}" dt="2022-06-30T14:13:33.441" v="5723" actId="13244"/>
          <ac:spMkLst>
            <pc:docMk/>
            <pc:sldMk cId="1965703018" sldId="1377"/>
            <ac:spMk id="17" creationId="{7269AB54-6CA0-2329-0B1E-F1A568A646FC}"/>
          </ac:spMkLst>
        </pc:spChg>
        <pc:spChg chg="add mod">
          <ac:chgData name="Austin Davis" userId="233ba319-90f7-4da2-817e-fcc7d904f506" providerId="ADAL" clId="{805EAF42-C944-46A6-B7A2-7181AE5D0F79}" dt="2022-06-30T21:49:41.868" v="7282" actId="1038"/>
          <ac:spMkLst>
            <pc:docMk/>
            <pc:sldMk cId="1965703018" sldId="1377"/>
            <ac:spMk id="19" creationId="{F73B0E7B-5BF5-A07A-B31A-5579C3F400D1}"/>
          </ac:spMkLst>
        </pc:spChg>
        <pc:spChg chg="add del mod">
          <ac:chgData name="Austin Davis" userId="233ba319-90f7-4da2-817e-fcc7d904f506" providerId="ADAL" clId="{805EAF42-C944-46A6-B7A2-7181AE5D0F79}" dt="2022-06-29T23:03:29.544" v="4827" actId="478"/>
          <ac:spMkLst>
            <pc:docMk/>
            <pc:sldMk cId="1965703018" sldId="1377"/>
            <ac:spMk id="24" creationId="{3D348D7D-EBF9-595D-5927-AFC6E6F37C8E}"/>
          </ac:spMkLst>
        </pc:spChg>
        <pc:spChg chg="add mod">
          <ac:chgData name="Austin Davis" userId="233ba319-90f7-4da2-817e-fcc7d904f506" providerId="ADAL" clId="{805EAF42-C944-46A6-B7A2-7181AE5D0F79}" dt="2022-06-29T23:14:37.592" v="4931" actId="1035"/>
          <ac:spMkLst>
            <pc:docMk/>
            <pc:sldMk cId="1965703018" sldId="1377"/>
            <ac:spMk id="25" creationId="{6ED39BE7-AF6C-EFD9-2F0C-5BDA187D14F1}"/>
          </ac:spMkLst>
        </pc:spChg>
        <pc:spChg chg="add mod ord">
          <ac:chgData name="Austin Davis" userId="233ba319-90f7-4da2-817e-fcc7d904f506" providerId="ADAL" clId="{805EAF42-C944-46A6-B7A2-7181AE5D0F79}" dt="2022-06-30T14:13:45.767" v="5725" actId="13244"/>
          <ac:spMkLst>
            <pc:docMk/>
            <pc:sldMk cId="1965703018" sldId="1377"/>
            <ac:spMk id="31" creationId="{8190F3BF-2F0F-B085-3A86-6365022B2D5A}"/>
          </ac:spMkLst>
        </pc:spChg>
        <pc:spChg chg="add del mod">
          <ac:chgData name="Austin Davis" userId="233ba319-90f7-4da2-817e-fcc7d904f506" providerId="ADAL" clId="{805EAF42-C944-46A6-B7A2-7181AE5D0F79}" dt="2022-06-29T23:23:01.412" v="5236" actId="478"/>
          <ac:spMkLst>
            <pc:docMk/>
            <pc:sldMk cId="1965703018" sldId="1377"/>
            <ac:spMk id="32" creationId="{2F2A7B91-4E01-1BC9-76ED-64F789C99129}"/>
          </ac:spMkLst>
        </pc:spChg>
        <pc:graphicFrameChg chg="add del mod">
          <ac:chgData name="Austin Davis" userId="233ba319-90f7-4da2-817e-fcc7d904f506" providerId="ADAL" clId="{805EAF42-C944-46A6-B7A2-7181AE5D0F79}" dt="2022-06-29T22:49:12.284" v="4699" actId="21"/>
          <ac:graphicFrameMkLst>
            <pc:docMk/>
            <pc:sldMk cId="1965703018" sldId="1377"/>
            <ac:graphicFrameMk id="19" creationId="{61E0FB22-311A-C9C8-13FB-4054FEEB81C4}"/>
          </ac:graphicFrameMkLst>
        </pc:graphicFrameChg>
        <pc:graphicFrameChg chg="add mod">
          <ac:chgData name="Austin Davis" userId="233ba319-90f7-4da2-817e-fcc7d904f506" providerId="ADAL" clId="{805EAF42-C944-46A6-B7A2-7181AE5D0F79}" dt="2022-06-30T14:21:30.791" v="5772" actId="13244"/>
          <ac:graphicFrameMkLst>
            <pc:docMk/>
            <pc:sldMk cId="1965703018" sldId="1377"/>
            <ac:graphicFrameMk id="22" creationId="{2ABB41C9-D4F3-DD56-40A3-7E4ACEDE9AB2}"/>
          </ac:graphicFrameMkLst>
        </pc:graphicFrameChg>
        <pc:graphicFrameChg chg="add mod">
          <ac:chgData name="Austin Davis" userId="233ba319-90f7-4da2-817e-fcc7d904f506" providerId="ADAL" clId="{805EAF42-C944-46A6-B7A2-7181AE5D0F79}" dt="2022-06-30T14:19:36.495" v="5762" actId="13244"/>
          <ac:graphicFrameMkLst>
            <pc:docMk/>
            <pc:sldMk cId="1965703018" sldId="1377"/>
            <ac:graphicFrameMk id="23" creationId="{8DD66663-A9C6-D0F4-D5B0-FCBAE0B5FD46}"/>
          </ac:graphicFrameMkLst>
        </pc:graphicFrameChg>
        <pc:graphicFrameChg chg="add del mod">
          <ac:chgData name="Austin Davis" userId="233ba319-90f7-4da2-817e-fcc7d904f506" providerId="ADAL" clId="{805EAF42-C944-46A6-B7A2-7181AE5D0F79}" dt="2022-06-29T23:05:01.858" v="4848"/>
          <ac:graphicFrameMkLst>
            <pc:docMk/>
            <pc:sldMk cId="1965703018" sldId="1377"/>
            <ac:graphicFrameMk id="26" creationId="{A0A01F8F-EFBC-BBC0-98F8-D248152F2AB9}"/>
          </ac:graphicFrameMkLst>
        </pc:graphicFrameChg>
        <pc:graphicFrameChg chg="add mod">
          <ac:chgData name="Austin Davis" userId="233ba319-90f7-4da2-817e-fcc7d904f506" providerId="ADAL" clId="{805EAF42-C944-46A6-B7A2-7181AE5D0F79}" dt="2022-06-30T14:18:56.162" v="5759"/>
          <ac:graphicFrameMkLst>
            <pc:docMk/>
            <pc:sldMk cId="1965703018" sldId="1377"/>
            <ac:graphicFrameMk id="27" creationId="{8C062F54-CD6C-44F4-9B46-5B00F83E20CB}"/>
          </ac:graphicFrameMkLst>
        </pc:graphicFrameChg>
        <pc:graphicFrameChg chg="add del mod">
          <ac:chgData name="Austin Davis" userId="233ba319-90f7-4da2-817e-fcc7d904f506" providerId="ADAL" clId="{805EAF42-C944-46A6-B7A2-7181AE5D0F79}" dt="2022-06-29T23:09:56.166" v="4893" actId="478"/>
          <ac:graphicFrameMkLst>
            <pc:docMk/>
            <pc:sldMk cId="1965703018" sldId="1377"/>
            <ac:graphicFrameMk id="28" creationId="{A25400D6-F22B-FBB3-018A-C5CBF98F6626}"/>
          </ac:graphicFrameMkLst>
        </pc:graphicFrameChg>
        <pc:graphicFrameChg chg="add del mod">
          <ac:chgData name="Austin Davis" userId="233ba319-90f7-4da2-817e-fcc7d904f506" providerId="ADAL" clId="{805EAF42-C944-46A6-B7A2-7181AE5D0F79}" dt="2022-06-29T23:10:51.979" v="4904"/>
          <ac:graphicFrameMkLst>
            <pc:docMk/>
            <pc:sldMk cId="1965703018" sldId="1377"/>
            <ac:graphicFrameMk id="29" creationId="{3091C281-E1FD-A882-A6CB-4D2E47D3FF80}"/>
          </ac:graphicFrameMkLst>
        </pc:graphicFrameChg>
        <pc:graphicFrameChg chg="add mod">
          <ac:chgData name="Austin Davis" userId="233ba319-90f7-4da2-817e-fcc7d904f506" providerId="ADAL" clId="{805EAF42-C944-46A6-B7A2-7181AE5D0F79}" dt="2022-06-30T14:21:27.393" v="5771"/>
          <ac:graphicFrameMkLst>
            <pc:docMk/>
            <pc:sldMk cId="1965703018" sldId="1377"/>
            <ac:graphicFrameMk id="30" creationId="{8B791F1A-AEB9-C64A-3CD9-9192A2F78678}"/>
          </ac:graphicFrameMkLst>
        </pc:graphicFrameChg>
      </pc:sldChg>
      <pc:sldChg chg="addSp delSp modSp add mod ord">
        <pc:chgData name="Austin Davis" userId="233ba319-90f7-4da2-817e-fcc7d904f506" providerId="ADAL" clId="{805EAF42-C944-46A6-B7A2-7181AE5D0F79}" dt="2022-07-08T16:01:29.711" v="8216" actId="12788"/>
        <pc:sldMkLst>
          <pc:docMk/>
          <pc:sldMk cId="664971338" sldId="1378"/>
        </pc:sldMkLst>
        <pc:spChg chg="mod">
          <ac:chgData name="Austin Davis" userId="233ba319-90f7-4da2-817e-fcc7d904f506" providerId="ADAL" clId="{805EAF42-C944-46A6-B7A2-7181AE5D0F79}" dt="2022-06-30T14:36:12.652" v="6468" actId="20577"/>
          <ac:spMkLst>
            <pc:docMk/>
            <pc:sldMk cId="664971338" sldId="1378"/>
            <ac:spMk id="2" creationId="{50EF1C36-2B24-4010-B424-B182141E800B}"/>
          </ac:spMkLst>
        </pc:spChg>
        <pc:spChg chg="add mod">
          <ac:chgData name="Austin Davis" userId="233ba319-90f7-4da2-817e-fcc7d904f506" providerId="ADAL" clId="{805EAF42-C944-46A6-B7A2-7181AE5D0F79}" dt="2022-07-08T16:01:29.711" v="8216" actId="12788"/>
          <ac:spMkLst>
            <pc:docMk/>
            <pc:sldMk cId="664971338" sldId="1378"/>
            <ac:spMk id="3" creationId="{47F3F1CF-08F5-050A-542D-184F91B23988}"/>
          </ac:spMkLst>
        </pc:spChg>
        <pc:spChg chg="del mod">
          <ac:chgData name="Austin Davis" userId="233ba319-90f7-4da2-817e-fcc7d904f506" providerId="ADAL" clId="{805EAF42-C944-46A6-B7A2-7181AE5D0F79}" dt="2022-06-30T14:35:24.837" v="6395" actId="21"/>
          <ac:spMkLst>
            <pc:docMk/>
            <pc:sldMk cId="664971338" sldId="1378"/>
            <ac:spMk id="6" creationId="{2BF83312-09DD-44EA-9BD6-16554FA413EF}"/>
          </ac:spMkLst>
        </pc:spChg>
        <pc:spChg chg="del mod">
          <ac:chgData name="Austin Davis" userId="233ba319-90f7-4da2-817e-fcc7d904f506" providerId="ADAL" clId="{805EAF42-C944-46A6-B7A2-7181AE5D0F79}" dt="2022-06-30T14:28:07.971" v="5808" actId="478"/>
          <ac:spMkLst>
            <pc:docMk/>
            <pc:sldMk cId="664971338" sldId="1378"/>
            <ac:spMk id="8" creationId="{6BB9C30A-6F8C-73A1-405C-668CBEB9E110}"/>
          </ac:spMkLst>
        </pc:spChg>
        <pc:spChg chg="del">
          <ac:chgData name="Austin Davis" userId="233ba319-90f7-4da2-817e-fcc7d904f506" providerId="ADAL" clId="{805EAF42-C944-46A6-B7A2-7181AE5D0F79}" dt="2022-06-30T14:22:50.091" v="5776" actId="478"/>
          <ac:spMkLst>
            <pc:docMk/>
            <pc:sldMk cId="664971338" sldId="1378"/>
            <ac:spMk id="9" creationId="{B01CC9B8-DFAE-FA3F-B0FA-4FC5A3F2075D}"/>
          </ac:spMkLst>
        </pc:spChg>
        <pc:spChg chg="del">
          <ac:chgData name="Austin Davis" userId="233ba319-90f7-4da2-817e-fcc7d904f506" providerId="ADAL" clId="{805EAF42-C944-46A6-B7A2-7181AE5D0F79}" dt="2022-06-30T14:22:46.797" v="5775" actId="478"/>
          <ac:spMkLst>
            <pc:docMk/>
            <pc:sldMk cId="664971338" sldId="1378"/>
            <ac:spMk id="10" creationId="{C521AF2F-46E4-E727-0659-5F709EE07790}"/>
          </ac:spMkLst>
        </pc:spChg>
      </pc:sldChg>
      <pc:sldChg chg="delSp add del mod">
        <pc:chgData name="Austin Davis" userId="233ba319-90f7-4da2-817e-fcc7d904f506" providerId="ADAL" clId="{805EAF42-C944-46A6-B7A2-7181AE5D0F79}" dt="2022-06-30T14:49:39.556" v="6835" actId="47"/>
        <pc:sldMkLst>
          <pc:docMk/>
          <pc:sldMk cId="543589101" sldId="1379"/>
        </pc:sldMkLst>
        <pc:spChg chg="del">
          <ac:chgData name="Austin Davis" userId="233ba319-90f7-4da2-817e-fcc7d904f506" providerId="ADAL" clId="{805EAF42-C944-46A6-B7A2-7181AE5D0F79}" dt="2022-06-30T14:36:18.408" v="6470" actId="478"/>
          <ac:spMkLst>
            <pc:docMk/>
            <pc:sldMk cId="543589101" sldId="1379"/>
            <ac:spMk id="4" creationId="{D2F296A8-3839-F17B-876E-DE8EAC482D2D}"/>
          </ac:spMkLst>
        </pc:spChg>
      </pc:sldChg>
      <pc:sldChg chg="addSp delSp modSp add del mod">
        <pc:chgData name="Austin Davis" userId="233ba319-90f7-4da2-817e-fcc7d904f506" providerId="ADAL" clId="{805EAF42-C944-46A6-B7A2-7181AE5D0F79}" dt="2022-06-30T14:49:21.280" v="6810" actId="47"/>
        <pc:sldMkLst>
          <pc:docMk/>
          <pc:sldMk cId="401445424" sldId="1380"/>
        </pc:sldMkLst>
        <pc:spChg chg="mod">
          <ac:chgData name="Austin Davis" userId="233ba319-90f7-4da2-817e-fcc7d904f506" providerId="ADAL" clId="{805EAF42-C944-46A6-B7A2-7181AE5D0F79}" dt="2022-06-30T14:39:31.265" v="6599" actId="21"/>
          <ac:spMkLst>
            <pc:docMk/>
            <pc:sldMk cId="401445424" sldId="1380"/>
            <ac:spMk id="3" creationId="{47F3F1CF-08F5-050A-542D-184F91B23988}"/>
          </ac:spMkLst>
        </pc:spChg>
        <pc:spChg chg="add del mod">
          <ac:chgData name="Austin Davis" userId="233ba319-90f7-4da2-817e-fcc7d904f506" providerId="ADAL" clId="{805EAF42-C944-46A6-B7A2-7181AE5D0F79}" dt="2022-06-30T14:36:56.262" v="6479" actId="478"/>
          <ac:spMkLst>
            <pc:docMk/>
            <pc:sldMk cId="401445424" sldId="1380"/>
            <ac:spMk id="6" creationId="{DB8BBA48-D15B-D4D7-13C2-DCC38754DBB6}"/>
          </ac:spMkLst>
        </pc:spChg>
      </pc:sldChg>
      <pc:sldChg chg="addSp delSp modSp add mod">
        <pc:chgData name="Austin Davis" userId="233ba319-90f7-4da2-817e-fcc7d904f506" providerId="ADAL" clId="{805EAF42-C944-46A6-B7A2-7181AE5D0F79}" dt="2022-08-05T17:39:22.293" v="13888" actId="1076"/>
        <pc:sldMkLst>
          <pc:docMk/>
          <pc:sldMk cId="2070699554" sldId="1380"/>
        </pc:sldMkLst>
        <pc:spChg chg="mod">
          <ac:chgData name="Austin Davis" userId="233ba319-90f7-4da2-817e-fcc7d904f506" providerId="ADAL" clId="{805EAF42-C944-46A6-B7A2-7181AE5D0F79}" dt="2022-08-02T19:25:08.136" v="9109" actId="20577"/>
          <ac:spMkLst>
            <pc:docMk/>
            <pc:sldMk cId="2070699554" sldId="1380"/>
            <ac:spMk id="2" creationId="{50EF1C36-2B24-4010-B424-B182141E800B}"/>
          </ac:spMkLst>
        </pc:spChg>
        <pc:spChg chg="del">
          <ac:chgData name="Austin Davis" userId="233ba319-90f7-4da2-817e-fcc7d904f506" providerId="ADAL" clId="{805EAF42-C944-46A6-B7A2-7181AE5D0F79}" dt="2022-06-30T14:49:36.622" v="6834" actId="478"/>
          <ac:spMkLst>
            <pc:docMk/>
            <pc:sldMk cId="2070699554" sldId="1380"/>
            <ac:spMk id="3" creationId="{47F3F1CF-08F5-050A-542D-184F91B23988}"/>
          </ac:spMkLst>
        </pc:spChg>
        <pc:spChg chg="add mod">
          <ac:chgData name="Austin Davis" userId="233ba319-90f7-4da2-817e-fcc7d904f506" providerId="ADAL" clId="{805EAF42-C944-46A6-B7A2-7181AE5D0F79}" dt="2022-08-05T17:39:22.293" v="13888" actId="1076"/>
          <ac:spMkLst>
            <pc:docMk/>
            <pc:sldMk cId="2070699554" sldId="1380"/>
            <ac:spMk id="5" creationId="{906A3ACF-ECA8-F323-1703-3F891B11222E}"/>
          </ac:spMkLst>
        </pc:spChg>
      </pc:sldChg>
      <pc:sldChg chg="modSp add mod">
        <pc:chgData name="Austin Davis" userId="233ba319-90f7-4da2-817e-fcc7d904f506" providerId="ADAL" clId="{805EAF42-C944-46A6-B7A2-7181AE5D0F79}" dt="2022-08-05T16:31:43.951" v="11396" actId="18131"/>
        <pc:sldMkLst>
          <pc:docMk/>
          <pc:sldMk cId="1763433052" sldId="1381"/>
        </pc:sldMkLst>
        <pc:spChg chg="mod">
          <ac:chgData name="Austin Davis" userId="233ba319-90f7-4da2-817e-fcc7d904f506" providerId="ADAL" clId="{805EAF42-C944-46A6-B7A2-7181AE5D0F79}" dt="2022-07-08T15:57:05.752" v="7978" actId="1076"/>
          <ac:spMkLst>
            <pc:docMk/>
            <pc:sldMk cId="1763433052" sldId="1381"/>
            <ac:spMk id="2" creationId="{AE10909C-3EC2-4752-A640-7889542571B4}"/>
          </ac:spMkLst>
        </pc:spChg>
        <pc:spChg chg="mod">
          <ac:chgData name="Austin Davis" userId="233ba319-90f7-4da2-817e-fcc7d904f506" providerId="ADAL" clId="{805EAF42-C944-46A6-B7A2-7181AE5D0F79}" dt="2022-07-08T15:49:08.588" v="7839" actId="554"/>
          <ac:spMkLst>
            <pc:docMk/>
            <pc:sldMk cId="1763433052" sldId="1381"/>
            <ac:spMk id="23" creationId="{4D369624-88DE-1AFC-BB0B-014A43F8DD87}"/>
          </ac:spMkLst>
        </pc:spChg>
        <pc:spChg chg="mod">
          <ac:chgData name="Austin Davis" userId="233ba319-90f7-4da2-817e-fcc7d904f506" providerId="ADAL" clId="{805EAF42-C944-46A6-B7A2-7181AE5D0F79}" dt="2022-07-08T15:49:08.588" v="7839" actId="554"/>
          <ac:spMkLst>
            <pc:docMk/>
            <pc:sldMk cId="1763433052" sldId="1381"/>
            <ac:spMk id="24" creationId="{8BDAA4FE-3894-C3CC-DD07-A06872A3A013}"/>
          </ac:spMkLst>
        </pc:spChg>
        <pc:spChg chg="mod">
          <ac:chgData name="Austin Davis" userId="233ba319-90f7-4da2-817e-fcc7d904f506" providerId="ADAL" clId="{805EAF42-C944-46A6-B7A2-7181AE5D0F79}" dt="2022-07-08T15:49:59.241" v="7848" actId="20577"/>
          <ac:spMkLst>
            <pc:docMk/>
            <pc:sldMk cId="1763433052" sldId="1381"/>
            <ac:spMk id="25" creationId="{34F61237-694A-E92A-8C25-3913D3988464}"/>
          </ac:spMkLst>
        </pc:spChg>
        <pc:spChg chg="mod">
          <ac:chgData name="Austin Davis" userId="233ba319-90f7-4da2-817e-fcc7d904f506" providerId="ADAL" clId="{805EAF42-C944-46A6-B7A2-7181AE5D0F79}" dt="2022-07-08T15:49:08.588" v="7839" actId="554"/>
          <ac:spMkLst>
            <pc:docMk/>
            <pc:sldMk cId="1763433052" sldId="1381"/>
            <ac:spMk id="26" creationId="{87E4F290-50B0-B01B-610D-3980E3BA6EC4}"/>
          </ac:spMkLst>
        </pc:spChg>
        <pc:spChg chg="mod">
          <ac:chgData name="Austin Davis" userId="233ba319-90f7-4da2-817e-fcc7d904f506" providerId="ADAL" clId="{805EAF42-C944-46A6-B7A2-7181AE5D0F79}" dt="2022-07-08T15:48:24.010" v="7834" actId="404"/>
          <ac:spMkLst>
            <pc:docMk/>
            <pc:sldMk cId="1763433052" sldId="1381"/>
            <ac:spMk id="27" creationId="{3DFAF13D-04A1-A437-1B2A-CD9D850B9C3C}"/>
          </ac:spMkLst>
        </pc:spChg>
        <pc:spChg chg="mod">
          <ac:chgData name="Austin Davis" userId="233ba319-90f7-4da2-817e-fcc7d904f506" providerId="ADAL" clId="{805EAF42-C944-46A6-B7A2-7181AE5D0F79}" dt="2022-07-08T15:50:37.013" v="7864" actId="20577"/>
          <ac:spMkLst>
            <pc:docMk/>
            <pc:sldMk cId="1763433052" sldId="1381"/>
            <ac:spMk id="28" creationId="{49F1C19D-3EB1-A2F0-1D36-0F4F45D81840}"/>
          </ac:spMkLst>
        </pc:spChg>
        <pc:spChg chg="mod">
          <ac:chgData name="Austin Davis" userId="233ba319-90f7-4da2-817e-fcc7d904f506" providerId="ADAL" clId="{805EAF42-C944-46A6-B7A2-7181AE5D0F79}" dt="2022-07-08T15:50:58.224" v="7879" actId="20577"/>
          <ac:spMkLst>
            <pc:docMk/>
            <pc:sldMk cId="1763433052" sldId="1381"/>
            <ac:spMk id="29" creationId="{80D41377-97EC-D7F3-3040-6AE572CED058}"/>
          </ac:spMkLst>
        </pc:spChg>
        <pc:spChg chg="mod">
          <ac:chgData name="Austin Davis" userId="233ba319-90f7-4da2-817e-fcc7d904f506" providerId="ADAL" clId="{805EAF42-C944-46A6-B7A2-7181AE5D0F79}" dt="2022-07-08T15:51:03.571" v="7891" actId="20577"/>
          <ac:spMkLst>
            <pc:docMk/>
            <pc:sldMk cId="1763433052" sldId="1381"/>
            <ac:spMk id="30" creationId="{9A324156-6B44-1A08-4B94-352A037B35BA}"/>
          </ac:spMkLst>
        </pc:spChg>
        <pc:picChg chg="mod modCrop">
          <ac:chgData name="Austin Davis" userId="233ba319-90f7-4da2-817e-fcc7d904f506" providerId="ADAL" clId="{805EAF42-C944-46A6-B7A2-7181AE5D0F79}" dt="2022-07-08T15:52:59.449" v="7897" actId="554"/>
          <ac:picMkLst>
            <pc:docMk/>
            <pc:sldMk cId="1763433052" sldId="1381"/>
            <ac:picMk id="5" creationId="{53571960-B5CB-8380-0CBE-2901411FBE47}"/>
          </ac:picMkLst>
        </pc:picChg>
        <pc:picChg chg="mod modCrop">
          <ac:chgData name="Austin Davis" userId="233ba319-90f7-4da2-817e-fcc7d904f506" providerId="ADAL" clId="{805EAF42-C944-46A6-B7A2-7181AE5D0F79}" dt="2022-08-05T16:31:43.951" v="11396" actId="18131"/>
          <ac:picMkLst>
            <pc:docMk/>
            <pc:sldMk cId="1763433052" sldId="1381"/>
            <ac:picMk id="9" creationId="{3D1F0475-E2A2-544F-30AF-6265DA03BEA8}"/>
          </ac:picMkLst>
        </pc:picChg>
        <pc:picChg chg="mod">
          <ac:chgData name="Austin Davis" userId="233ba319-90f7-4da2-817e-fcc7d904f506" providerId="ADAL" clId="{805EAF42-C944-46A6-B7A2-7181AE5D0F79}" dt="2022-07-08T15:49:02.730" v="7838" actId="554"/>
          <ac:picMkLst>
            <pc:docMk/>
            <pc:sldMk cId="1763433052" sldId="1381"/>
            <ac:picMk id="11" creationId="{81584237-3041-F0D0-5E0D-B0F81BD9435B}"/>
          </ac:picMkLst>
        </pc:picChg>
        <pc:picChg chg="mod modCrop">
          <ac:chgData name="Austin Davis" userId="233ba319-90f7-4da2-817e-fcc7d904f506" providerId="ADAL" clId="{805EAF42-C944-46A6-B7A2-7181AE5D0F79}" dt="2022-07-08T15:50:24.471" v="7850" actId="18131"/>
          <ac:picMkLst>
            <pc:docMk/>
            <pc:sldMk cId="1763433052" sldId="1381"/>
            <ac:picMk id="13" creationId="{26A07265-02C9-B099-4D4A-8BC521721DE6}"/>
          </ac:picMkLst>
        </pc:picChg>
        <pc:picChg chg="mod">
          <ac:chgData name="Austin Davis" userId="233ba319-90f7-4da2-817e-fcc7d904f506" providerId="ADAL" clId="{805EAF42-C944-46A6-B7A2-7181AE5D0F79}" dt="2022-07-08T15:52:59.449" v="7897" actId="554"/>
          <ac:picMkLst>
            <pc:docMk/>
            <pc:sldMk cId="1763433052" sldId="1381"/>
            <ac:picMk id="15" creationId="{EF611D02-07F9-95D0-F8C1-F0E9AE4FA74A}"/>
          </ac:picMkLst>
        </pc:picChg>
        <pc:picChg chg="mod">
          <ac:chgData name="Austin Davis" userId="233ba319-90f7-4da2-817e-fcc7d904f506" providerId="ADAL" clId="{805EAF42-C944-46A6-B7A2-7181AE5D0F79}" dt="2022-07-08T15:49:02.730" v="7838" actId="554"/>
          <ac:picMkLst>
            <pc:docMk/>
            <pc:sldMk cId="1763433052" sldId="1381"/>
            <ac:picMk id="17" creationId="{89A9C4DB-D9FE-AE6C-B060-F3D5F8523AB7}"/>
          </ac:picMkLst>
        </pc:picChg>
        <pc:picChg chg="mod">
          <ac:chgData name="Austin Davis" userId="233ba319-90f7-4da2-817e-fcc7d904f506" providerId="ADAL" clId="{805EAF42-C944-46A6-B7A2-7181AE5D0F79}" dt="2022-07-08T15:49:52.025" v="7840" actId="14826"/>
          <ac:picMkLst>
            <pc:docMk/>
            <pc:sldMk cId="1763433052" sldId="1381"/>
            <ac:picMk id="19" creationId="{55F20AF2-7F02-4B4F-BC44-2A725517612B}"/>
          </ac:picMkLst>
        </pc:picChg>
        <pc:picChg chg="mod modCrop">
          <ac:chgData name="Austin Davis" userId="233ba319-90f7-4da2-817e-fcc7d904f506" providerId="ADAL" clId="{805EAF42-C944-46A6-B7A2-7181AE5D0F79}" dt="2022-07-08T15:53:10.807" v="7898" actId="732"/>
          <ac:picMkLst>
            <pc:docMk/>
            <pc:sldMk cId="1763433052" sldId="1381"/>
            <ac:picMk id="21" creationId="{4055C593-BE86-D532-5740-17D750CAA7CC}"/>
          </ac:picMkLst>
        </pc:picChg>
      </pc:sldChg>
      <pc:sldChg chg="modSp add del">
        <pc:chgData name="Austin Davis" userId="233ba319-90f7-4da2-817e-fcc7d904f506" providerId="ADAL" clId="{805EAF42-C944-46A6-B7A2-7181AE5D0F79}" dt="2022-06-30T14:56:43.137" v="7008" actId="47"/>
        <pc:sldMkLst>
          <pc:docMk/>
          <pc:sldMk cId="3920768396" sldId="1381"/>
        </pc:sldMkLst>
        <pc:graphicFrameChg chg="mod">
          <ac:chgData name="Austin Davis" userId="233ba319-90f7-4da2-817e-fcc7d904f506" providerId="ADAL" clId="{805EAF42-C944-46A6-B7A2-7181AE5D0F79}" dt="2022-06-30T14:56:24.609" v="7005"/>
          <ac:graphicFrameMkLst>
            <pc:docMk/>
            <pc:sldMk cId="3920768396" sldId="1381"/>
            <ac:graphicFrameMk id="5" creationId="{3F61EF82-19EF-4A1C-A5D9-153D579F434D}"/>
          </ac:graphicFrameMkLst>
        </pc:graphicFrameChg>
      </pc:sldChg>
      <pc:sldChg chg="add del">
        <pc:chgData name="Austin Davis" userId="233ba319-90f7-4da2-817e-fcc7d904f506" providerId="ADAL" clId="{805EAF42-C944-46A6-B7A2-7181AE5D0F79}" dt="2022-07-07T16:47:58.325" v="7700" actId="47"/>
        <pc:sldMkLst>
          <pc:docMk/>
          <pc:sldMk cId="4002819354" sldId="1381"/>
        </pc:sldMkLst>
      </pc:sldChg>
      <pc:sldChg chg="add del">
        <pc:chgData name="Austin Davis" userId="233ba319-90f7-4da2-817e-fcc7d904f506" providerId="ADAL" clId="{805EAF42-C944-46A6-B7A2-7181AE5D0F79}" dt="2022-07-07T16:47:58.325" v="7700" actId="47"/>
        <pc:sldMkLst>
          <pc:docMk/>
          <pc:sldMk cId="3007978087" sldId="1382"/>
        </pc:sldMkLst>
      </pc:sldChg>
      <pc:sldChg chg="delSp modSp add mod">
        <pc:chgData name="Austin Davis" userId="233ba319-90f7-4da2-817e-fcc7d904f506" providerId="ADAL" clId="{805EAF42-C944-46A6-B7A2-7181AE5D0F79}" dt="2022-08-05T16:32:04.835" v="11420" actId="1037"/>
        <pc:sldMkLst>
          <pc:docMk/>
          <pc:sldMk cId="4225992362" sldId="1382"/>
        </pc:sldMkLst>
        <pc:spChg chg="mod">
          <ac:chgData name="Austin Davis" userId="233ba319-90f7-4da2-817e-fcc7d904f506" providerId="ADAL" clId="{805EAF42-C944-46A6-B7A2-7181AE5D0F79}" dt="2022-07-08T15:57:01.794" v="7977" actId="1076"/>
          <ac:spMkLst>
            <pc:docMk/>
            <pc:sldMk cId="4225992362" sldId="1382"/>
            <ac:spMk id="2" creationId="{AE10909C-3EC2-4752-A640-7889542571B4}"/>
          </ac:spMkLst>
        </pc:spChg>
        <pc:spChg chg="mod">
          <ac:chgData name="Austin Davis" userId="233ba319-90f7-4da2-817e-fcc7d904f506" providerId="ADAL" clId="{805EAF42-C944-46A6-B7A2-7181AE5D0F79}" dt="2022-08-05T16:32:04.835" v="11420" actId="1037"/>
          <ac:spMkLst>
            <pc:docMk/>
            <pc:sldMk cId="4225992362" sldId="1382"/>
            <ac:spMk id="23" creationId="{4D369624-88DE-1AFC-BB0B-014A43F8DD87}"/>
          </ac:spMkLst>
        </pc:spChg>
        <pc:spChg chg="mod">
          <ac:chgData name="Austin Davis" userId="233ba319-90f7-4da2-817e-fcc7d904f506" providerId="ADAL" clId="{805EAF42-C944-46A6-B7A2-7181AE5D0F79}" dt="2022-08-05T16:32:04.835" v="11420" actId="1037"/>
          <ac:spMkLst>
            <pc:docMk/>
            <pc:sldMk cId="4225992362" sldId="1382"/>
            <ac:spMk id="24" creationId="{8BDAA4FE-3894-C3CC-DD07-A06872A3A013}"/>
          </ac:spMkLst>
        </pc:spChg>
        <pc:spChg chg="mod">
          <ac:chgData name="Austin Davis" userId="233ba319-90f7-4da2-817e-fcc7d904f506" providerId="ADAL" clId="{805EAF42-C944-46A6-B7A2-7181AE5D0F79}" dt="2022-08-05T16:32:04.835" v="11420" actId="1037"/>
          <ac:spMkLst>
            <pc:docMk/>
            <pc:sldMk cId="4225992362" sldId="1382"/>
            <ac:spMk id="25" creationId="{34F61237-694A-E92A-8C25-3913D3988464}"/>
          </ac:spMkLst>
        </pc:spChg>
        <pc:spChg chg="mod">
          <ac:chgData name="Austin Davis" userId="233ba319-90f7-4da2-817e-fcc7d904f506" providerId="ADAL" clId="{805EAF42-C944-46A6-B7A2-7181AE5D0F79}" dt="2022-08-05T16:32:04.835" v="11420" actId="1037"/>
          <ac:spMkLst>
            <pc:docMk/>
            <pc:sldMk cId="4225992362" sldId="1382"/>
            <ac:spMk id="26" creationId="{87E4F290-50B0-B01B-610D-3980E3BA6EC4}"/>
          </ac:spMkLst>
        </pc:spChg>
        <pc:spChg chg="del">
          <ac:chgData name="Austin Davis" userId="233ba319-90f7-4da2-817e-fcc7d904f506" providerId="ADAL" clId="{805EAF42-C944-46A6-B7A2-7181AE5D0F79}" dt="2022-07-08T15:54:16.894" v="7967" actId="478"/>
          <ac:spMkLst>
            <pc:docMk/>
            <pc:sldMk cId="4225992362" sldId="1382"/>
            <ac:spMk id="27" creationId="{3DFAF13D-04A1-A437-1B2A-CD9D850B9C3C}"/>
          </ac:spMkLst>
        </pc:spChg>
        <pc:spChg chg="del mod">
          <ac:chgData name="Austin Davis" userId="233ba319-90f7-4da2-817e-fcc7d904f506" providerId="ADAL" clId="{805EAF42-C944-46A6-B7A2-7181AE5D0F79}" dt="2022-08-05T16:31:56.391" v="11397" actId="478"/>
          <ac:spMkLst>
            <pc:docMk/>
            <pc:sldMk cId="4225992362" sldId="1382"/>
            <ac:spMk id="28" creationId="{49F1C19D-3EB1-A2F0-1D36-0F4F45D81840}"/>
          </ac:spMkLst>
        </pc:spChg>
        <pc:spChg chg="del">
          <ac:chgData name="Austin Davis" userId="233ba319-90f7-4da2-817e-fcc7d904f506" providerId="ADAL" clId="{805EAF42-C944-46A6-B7A2-7181AE5D0F79}" dt="2022-07-08T15:54:16.894" v="7967" actId="478"/>
          <ac:spMkLst>
            <pc:docMk/>
            <pc:sldMk cId="4225992362" sldId="1382"/>
            <ac:spMk id="29" creationId="{80D41377-97EC-D7F3-3040-6AE572CED058}"/>
          </ac:spMkLst>
        </pc:spChg>
        <pc:spChg chg="del">
          <ac:chgData name="Austin Davis" userId="233ba319-90f7-4da2-817e-fcc7d904f506" providerId="ADAL" clId="{805EAF42-C944-46A6-B7A2-7181AE5D0F79}" dt="2022-07-08T15:54:16.894" v="7967" actId="478"/>
          <ac:spMkLst>
            <pc:docMk/>
            <pc:sldMk cId="4225992362" sldId="1382"/>
            <ac:spMk id="30" creationId="{9A324156-6B44-1A08-4B94-352A037B35BA}"/>
          </ac:spMkLst>
        </pc:spChg>
        <pc:picChg chg="del">
          <ac:chgData name="Austin Davis" userId="233ba319-90f7-4da2-817e-fcc7d904f506" providerId="ADAL" clId="{805EAF42-C944-46A6-B7A2-7181AE5D0F79}" dt="2022-07-08T15:54:16.894" v="7967" actId="478"/>
          <ac:picMkLst>
            <pc:docMk/>
            <pc:sldMk cId="4225992362" sldId="1382"/>
            <ac:picMk id="5" creationId="{53571960-B5CB-8380-0CBE-2901411FBE47}"/>
          </ac:picMkLst>
        </pc:picChg>
        <pc:picChg chg="del">
          <ac:chgData name="Austin Davis" userId="233ba319-90f7-4da2-817e-fcc7d904f506" providerId="ADAL" clId="{805EAF42-C944-46A6-B7A2-7181AE5D0F79}" dt="2022-07-08T15:54:16.894" v="7967" actId="478"/>
          <ac:picMkLst>
            <pc:docMk/>
            <pc:sldMk cId="4225992362" sldId="1382"/>
            <ac:picMk id="9" creationId="{3D1F0475-E2A2-544F-30AF-6265DA03BEA8}"/>
          </ac:picMkLst>
        </pc:picChg>
        <pc:picChg chg="mod">
          <ac:chgData name="Austin Davis" userId="233ba319-90f7-4da2-817e-fcc7d904f506" providerId="ADAL" clId="{805EAF42-C944-46A6-B7A2-7181AE5D0F79}" dt="2022-08-05T16:32:04.835" v="11420" actId="1037"/>
          <ac:picMkLst>
            <pc:docMk/>
            <pc:sldMk cId="4225992362" sldId="1382"/>
            <ac:picMk id="11" creationId="{81584237-3041-F0D0-5E0D-B0F81BD9435B}"/>
          </ac:picMkLst>
        </pc:picChg>
        <pc:picChg chg="mod">
          <ac:chgData name="Austin Davis" userId="233ba319-90f7-4da2-817e-fcc7d904f506" providerId="ADAL" clId="{805EAF42-C944-46A6-B7A2-7181AE5D0F79}" dt="2022-08-05T16:32:04.835" v="11420" actId="1037"/>
          <ac:picMkLst>
            <pc:docMk/>
            <pc:sldMk cId="4225992362" sldId="1382"/>
            <ac:picMk id="13" creationId="{26A07265-02C9-B099-4D4A-8BC521721DE6}"/>
          </ac:picMkLst>
        </pc:picChg>
        <pc:picChg chg="del mod">
          <ac:chgData name="Austin Davis" userId="233ba319-90f7-4da2-817e-fcc7d904f506" providerId="ADAL" clId="{805EAF42-C944-46A6-B7A2-7181AE5D0F79}" dt="2022-08-05T16:31:56.391" v="11397" actId="478"/>
          <ac:picMkLst>
            <pc:docMk/>
            <pc:sldMk cId="4225992362" sldId="1382"/>
            <ac:picMk id="15" creationId="{EF611D02-07F9-95D0-F8C1-F0E9AE4FA74A}"/>
          </ac:picMkLst>
        </pc:picChg>
        <pc:picChg chg="mod">
          <ac:chgData name="Austin Davis" userId="233ba319-90f7-4da2-817e-fcc7d904f506" providerId="ADAL" clId="{805EAF42-C944-46A6-B7A2-7181AE5D0F79}" dt="2022-08-05T16:32:04.835" v="11420" actId="1037"/>
          <ac:picMkLst>
            <pc:docMk/>
            <pc:sldMk cId="4225992362" sldId="1382"/>
            <ac:picMk id="17" creationId="{89A9C4DB-D9FE-AE6C-B060-F3D5F8523AB7}"/>
          </ac:picMkLst>
        </pc:picChg>
        <pc:picChg chg="mod">
          <ac:chgData name="Austin Davis" userId="233ba319-90f7-4da2-817e-fcc7d904f506" providerId="ADAL" clId="{805EAF42-C944-46A6-B7A2-7181AE5D0F79}" dt="2022-08-05T16:32:04.835" v="11420" actId="1037"/>
          <ac:picMkLst>
            <pc:docMk/>
            <pc:sldMk cId="4225992362" sldId="1382"/>
            <ac:picMk id="19" creationId="{55F20AF2-7F02-4B4F-BC44-2A725517612B}"/>
          </ac:picMkLst>
        </pc:picChg>
        <pc:picChg chg="del">
          <ac:chgData name="Austin Davis" userId="233ba319-90f7-4da2-817e-fcc7d904f506" providerId="ADAL" clId="{805EAF42-C944-46A6-B7A2-7181AE5D0F79}" dt="2022-07-08T15:54:16.894" v="7967" actId="478"/>
          <ac:picMkLst>
            <pc:docMk/>
            <pc:sldMk cId="4225992362" sldId="1382"/>
            <ac:picMk id="21" creationId="{4055C593-BE86-D532-5740-17D750CAA7CC}"/>
          </ac:picMkLst>
        </pc:picChg>
      </pc:sldChg>
      <pc:sldChg chg="modSp add mod">
        <pc:chgData name="Austin Davis" userId="233ba319-90f7-4da2-817e-fcc7d904f506" providerId="ADAL" clId="{805EAF42-C944-46A6-B7A2-7181AE5D0F79}" dt="2022-08-02T20:20:18.615" v="10437" actId="12789"/>
        <pc:sldMkLst>
          <pc:docMk/>
          <pc:sldMk cId="2442304727" sldId="1383"/>
        </pc:sldMkLst>
        <pc:spChg chg="mod">
          <ac:chgData name="Austin Davis" userId="233ba319-90f7-4da2-817e-fcc7d904f506" providerId="ADAL" clId="{805EAF42-C944-46A6-B7A2-7181AE5D0F79}" dt="2022-07-08T16:16:05.973" v="8617" actId="20577"/>
          <ac:spMkLst>
            <pc:docMk/>
            <pc:sldMk cId="2442304727" sldId="1383"/>
            <ac:spMk id="2" creationId="{2944D16D-01D5-4C7E-B8A6-9273F7304FC9}"/>
          </ac:spMkLst>
        </pc:spChg>
        <pc:graphicFrameChg chg="mod modGraphic">
          <ac:chgData name="Austin Davis" userId="233ba319-90f7-4da2-817e-fcc7d904f506" providerId="ADAL" clId="{805EAF42-C944-46A6-B7A2-7181AE5D0F79}" dt="2022-08-02T20:20:18.615" v="10437" actId="12789"/>
          <ac:graphicFrameMkLst>
            <pc:docMk/>
            <pc:sldMk cId="2442304727" sldId="1383"/>
            <ac:graphicFrameMk id="3" creationId="{C18049EF-44CA-7D85-F542-E57B76B6A529}"/>
          </ac:graphicFrameMkLst>
        </pc:graphicFrameChg>
      </pc:sldChg>
      <pc:sldChg chg="modSp add del mod">
        <pc:chgData name="Austin Davis" userId="233ba319-90f7-4da2-817e-fcc7d904f506" providerId="ADAL" clId="{805EAF42-C944-46A6-B7A2-7181AE5D0F79}" dt="2022-08-02T20:22:55.077" v="10502" actId="2696"/>
        <pc:sldMkLst>
          <pc:docMk/>
          <pc:sldMk cId="3981303231" sldId="1384"/>
        </pc:sldMkLst>
        <pc:spChg chg="mod">
          <ac:chgData name="Austin Davis" userId="233ba319-90f7-4da2-817e-fcc7d904f506" providerId="ADAL" clId="{805EAF42-C944-46A6-B7A2-7181AE5D0F79}" dt="2022-07-08T16:19:47.586" v="8833" actId="20577"/>
          <ac:spMkLst>
            <pc:docMk/>
            <pc:sldMk cId="3981303231" sldId="1384"/>
            <ac:spMk id="2" creationId="{2944D16D-01D5-4C7E-B8A6-9273F7304FC9}"/>
          </ac:spMkLst>
        </pc:spChg>
        <pc:graphicFrameChg chg="mod modGraphic">
          <ac:chgData name="Austin Davis" userId="233ba319-90f7-4da2-817e-fcc7d904f506" providerId="ADAL" clId="{805EAF42-C944-46A6-B7A2-7181AE5D0F79}" dt="2022-08-02T20:20:13.601" v="10435" actId="12789"/>
          <ac:graphicFrameMkLst>
            <pc:docMk/>
            <pc:sldMk cId="3981303231" sldId="1384"/>
            <ac:graphicFrameMk id="3" creationId="{C18049EF-44CA-7D85-F542-E57B76B6A529}"/>
          </ac:graphicFrameMkLst>
        </pc:graphicFrameChg>
      </pc:sldChg>
      <pc:sldChg chg="modSp add mod">
        <pc:chgData name="Austin Davis" userId="233ba319-90f7-4da2-817e-fcc7d904f506" providerId="ADAL" clId="{805EAF42-C944-46A6-B7A2-7181AE5D0F79}" dt="2022-08-02T20:22:07.225" v="10500" actId="1076"/>
        <pc:sldMkLst>
          <pc:docMk/>
          <pc:sldMk cId="1357440926" sldId="1385"/>
        </pc:sldMkLst>
        <pc:spChg chg="mod">
          <ac:chgData name="Austin Davis" userId="233ba319-90f7-4da2-817e-fcc7d904f506" providerId="ADAL" clId="{805EAF42-C944-46A6-B7A2-7181AE5D0F79}" dt="2022-08-02T20:20:49.009" v="10447" actId="20577"/>
          <ac:spMkLst>
            <pc:docMk/>
            <pc:sldMk cId="1357440926" sldId="1385"/>
            <ac:spMk id="2" creationId="{2944D16D-01D5-4C7E-B8A6-9273F7304FC9}"/>
          </ac:spMkLst>
        </pc:spChg>
        <pc:graphicFrameChg chg="mod modGraphic">
          <ac:chgData name="Austin Davis" userId="233ba319-90f7-4da2-817e-fcc7d904f506" providerId="ADAL" clId="{805EAF42-C944-46A6-B7A2-7181AE5D0F79}" dt="2022-08-02T20:22:07.225" v="10500" actId="1076"/>
          <ac:graphicFrameMkLst>
            <pc:docMk/>
            <pc:sldMk cId="1357440926" sldId="1385"/>
            <ac:graphicFrameMk id="3" creationId="{C18049EF-44CA-7D85-F542-E57B76B6A529}"/>
          </ac:graphicFrameMkLst>
        </pc:graphicFrameChg>
      </pc:sldChg>
      <pc:sldChg chg="modSp add mod">
        <pc:chgData name="Austin Davis" userId="233ba319-90f7-4da2-817e-fcc7d904f506" providerId="ADAL" clId="{805EAF42-C944-46A6-B7A2-7181AE5D0F79}" dt="2022-08-02T20:25:22.261" v="10679" actId="12789"/>
        <pc:sldMkLst>
          <pc:docMk/>
          <pc:sldMk cId="4158859571" sldId="1386"/>
        </pc:sldMkLst>
        <pc:spChg chg="mod">
          <ac:chgData name="Austin Davis" userId="233ba319-90f7-4da2-817e-fcc7d904f506" providerId="ADAL" clId="{805EAF42-C944-46A6-B7A2-7181AE5D0F79}" dt="2022-08-02T20:23:56.189" v="10567" actId="20577"/>
          <ac:spMkLst>
            <pc:docMk/>
            <pc:sldMk cId="4158859571" sldId="1386"/>
            <ac:spMk id="2" creationId="{2944D16D-01D5-4C7E-B8A6-9273F7304FC9}"/>
          </ac:spMkLst>
        </pc:spChg>
        <pc:graphicFrameChg chg="mod modGraphic">
          <ac:chgData name="Austin Davis" userId="233ba319-90f7-4da2-817e-fcc7d904f506" providerId="ADAL" clId="{805EAF42-C944-46A6-B7A2-7181AE5D0F79}" dt="2022-08-02T20:25:22.261" v="10679" actId="12789"/>
          <ac:graphicFrameMkLst>
            <pc:docMk/>
            <pc:sldMk cId="4158859571" sldId="1386"/>
            <ac:graphicFrameMk id="3" creationId="{C18049EF-44CA-7D85-F542-E57B76B6A529}"/>
          </ac:graphicFrameMkLst>
        </pc:graphicFrameChg>
      </pc:sldChg>
      <pc:sldChg chg="modSp add mod">
        <pc:chgData name="Austin Davis" userId="233ba319-90f7-4da2-817e-fcc7d904f506" providerId="ADAL" clId="{805EAF42-C944-46A6-B7A2-7181AE5D0F79}" dt="2022-08-02T20:27:20.965" v="10792" actId="1076"/>
        <pc:sldMkLst>
          <pc:docMk/>
          <pc:sldMk cId="360240176" sldId="1387"/>
        </pc:sldMkLst>
        <pc:spChg chg="mod">
          <ac:chgData name="Austin Davis" userId="233ba319-90f7-4da2-817e-fcc7d904f506" providerId="ADAL" clId="{805EAF42-C944-46A6-B7A2-7181AE5D0F79}" dt="2022-08-02T20:26:23.483" v="10734" actId="20577"/>
          <ac:spMkLst>
            <pc:docMk/>
            <pc:sldMk cId="360240176" sldId="1387"/>
            <ac:spMk id="2" creationId="{2944D16D-01D5-4C7E-B8A6-9273F7304FC9}"/>
          </ac:spMkLst>
        </pc:spChg>
        <pc:graphicFrameChg chg="mod modGraphic">
          <ac:chgData name="Austin Davis" userId="233ba319-90f7-4da2-817e-fcc7d904f506" providerId="ADAL" clId="{805EAF42-C944-46A6-B7A2-7181AE5D0F79}" dt="2022-08-02T20:27:20.965" v="10792" actId="1076"/>
          <ac:graphicFrameMkLst>
            <pc:docMk/>
            <pc:sldMk cId="360240176" sldId="1387"/>
            <ac:graphicFrameMk id="3" creationId="{C18049EF-44CA-7D85-F542-E57B76B6A529}"/>
          </ac:graphicFrameMkLst>
        </pc:graphicFrameChg>
      </pc:sldChg>
      <pc:sldChg chg="addSp delSp modSp add mod ord">
        <pc:chgData name="Austin Davis" userId="233ba319-90f7-4da2-817e-fcc7d904f506" providerId="ADAL" clId="{805EAF42-C944-46A6-B7A2-7181AE5D0F79}" dt="2022-08-03T15:16:47.688" v="11308" actId="122"/>
        <pc:sldMkLst>
          <pc:docMk/>
          <pc:sldMk cId="1416533625" sldId="1388"/>
        </pc:sldMkLst>
        <pc:spChg chg="mod">
          <ac:chgData name="Austin Davis" userId="233ba319-90f7-4da2-817e-fcc7d904f506" providerId="ADAL" clId="{805EAF42-C944-46A6-B7A2-7181AE5D0F79}" dt="2022-08-03T15:14:05.870" v="11202" actId="20577"/>
          <ac:spMkLst>
            <pc:docMk/>
            <pc:sldMk cId="1416533625" sldId="1388"/>
            <ac:spMk id="2" creationId="{2944D16D-01D5-4C7E-B8A6-9273F7304FC9}"/>
          </ac:spMkLst>
        </pc:spChg>
        <pc:graphicFrameChg chg="mod modGraphic">
          <ac:chgData name="Austin Davis" userId="233ba319-90f7-4da2-817e-fcc7d904f506" providerId="ADAL" clId="{805EAF42-C944-46A6-B7A2-7181AE5D0F79}" dt="2022-08-03T15:16:47.688" v="11308" actId="122"/>
          <ac:graphicFrameMkLst>
            <pc:docMk/>
            <pc:sldMk cId="1416533625" sldId="1388"/>
            <ac:graphicFrameMk id="3" creationId="{C18049EF-44CA-7D85-F542-E57B76B6A529}"/>
          </ac:graphicFrameMkLst>
        </pc:graphicFrameChg>
        <pc:picChg chg="add del">
          <ac:chgData name="Austin Davis" userId="233ba319-90f7-4da2-817e-fcc7d904f506" providerId="ADAL" clId="{805EAF42-C944-46A6-B7A2-7181AE5D0F79}" dt="2022-08-03T15:14:21.201" v="11204" actId="22"/>
          <ac:picMkLst>
            <pc:docMk/>
            <pc:sldMk cId="1416533625" sldId="1388"/>
            <ac:picMk id="7" creationId="{7C777386-D728-AA93-6A62-C4CA3179915B}"/>
          </ac:picMkLst>
        </pc:picChg>
      </pc:sldChg>
    </pc:docChg>
  </pc:docChgLst>
  <pc:docChgLst>
    <pc:chgData name="Emma Slonim" userId="163cc02f-b39c-4bb0-9d23-d8cd3fd605c4" providerId="ADAL" clId="{EF8BFCB0-AFC4-4B50-8446-DA9CAF16DE4D}"/>
    <pc:docChg chg="undo redo custSel addSld delSld modSld sldOrd">
      <pc:chgData name="Emma Slonim" userId="163cc02f-b39c-4bb0-9d23-d8cd3fd605c4" providerId="ADAL" clId="{EF8BFCB0-AFC4-4B50-8446-DA9CAF16DE4D}" dt="2023-10-11T21:51:56.860" v="2114" actId="47"/>
      <pc:docMkLst>
        <pc:docMk/>
      </pc:docMkLst>
      <pc:sldChg chg="addSp modSp add del">
        <pc:chgData name="Emma Slonim" userId="163cc02f-b39c-4bb0-9d23-d8cd3fd605c4" providerId="ADAL" clId="{EF8BFCB0-AFC4-4B50-8446-DA9CAF16DE4D}" dt="2023-10-03T21:33:56.997" v="2096" actId="47"/>
        <pc:sldMkLst>
          <pc:docMk/>
          <pc:sldMk cId="96431083" sldId="257"/>
        </pc:sldMkLst>
        <pc:spChg chg="add mod">
          <ac:chgData name="Emma Slonim" userId="163cc02f-b39c-4bb0-9d23-d8cd3fd605c4" providerId="ADAL" clId="{EF8BFCB0-AFC4-4B50-8446-DA9CAF16DE4D}" dt="2023-07-25T20:54:23.882" v="1897"/>
          <ac:spMkLst>
            <pc:docMk/>
            <pc:sldMk cId="96431083" sldId="257"/>
            <ac:spMk id="2" creationId="{BDE607DF-249F-7092-55D7-1538C951EF7B}"/>
          </ac:spMkLst>
        </pc:spChg>
        <pc:spChg chg="add mod">
          <ac:chgData name="Emma Slonim" userId="163cc02f-b39c-4bb0-9d23-d8cd3fd605c4" providerId="ADAL" clId="{EF8BFCB0-AFC4-4B50-8446-DA9CAF16DE4D}" dt="2023-07-25T20:54:23.882" v="1897"/>
          <ac:spMkLst>
            <pc:docMk/>
            <pc:sldMk cId="96431083" sldId="257"/>
            <ac:spMk id="3" creationId="{D54DDB10-00CD-486C-725F-BB829703CC86}"/>
          </ac:spMkLst>
        </pc:spChg>
      </pc:sldChg>
      <pc:sldChg chg="addSp modSp add del mod setBg">
        <pc:chgData name="Emma Slonim" userId="163cc02f-b39c-4bb0-9d23-d8cd3fd605c4" providerId="ADAL" clId="{EF8BFCB0-AFC4-4B50-8446-DA9CAF16DE4D}" dt="2023-07-19T21:54:07.545" v="1888" actId="47"/>
        <pc:sldMkLst>
          <pc:docMk/>
          <pc:sldMk cId="1156740543" sldId="257"/>
        </pc:sldMkLst>
        <pc:spChg chg="add mod">
          <ac:chgData name="Emma Slonim" userId="163cc02f-b39c-4bb0-9d23-d8cd3fd605c4" providerId="ADAL" clId="{EF8BFCB0-AFC4-4B50-8446-DA9CAF16DE4D}" dt="2023-06-27T20:15:58.319" v="1860" actId="1076"/>
          <ac:spMkLst>
            <pc:docMk/>
            <pc:sldMk cId="1156740543" sldId="257"/>
            <ac:spMk id="4" creationId="{A953360F-A5F1-03DC-E469-673B9FAD1E9A}"/>
          </ac:spMkLst>
        </pc:spChg>
      </pc:sldChg>
      <pc:sldChg chg="del">
        <pc:chgData name="Emma Slonim" userId="163cc02f-b39c-4bb0-9d23-d8cd3fd605c4" providerId="ADAL" clId="{EF8BFCB0-AFC4-4B50-8446-DA9CAF16DE4D}" dt="2023-03-16T17:52:20.807" v="716" actId="2696"/>
        <pc:sldMkLst>
          <pc:docMk/>
          <pc:sldMk cId="1768238762" sldId="257"/>
        </pc:sldMkLst>
      </pc:sldChg>
      <pc:sldChg chg="add del">
        <pc:chgData name="Emma Slonim" userId="163cc02f-b39c-4bb0-9d23-d8cd3fd605c4" providerId="ADAL" clId="{EF8BFCB0-AFC4-4B50-8446-DA9CAF16DE4D}" dt="2023-10-11T21:41:43.080" v="2100"/>
        <pc:sldMkLst>
          <pc:docMk/>
          <pc:sldMk cId="3372402068" sldId="257"/>
        </pc:sldMkLst>
      </pc:sldChg>
      <pc:sldChg chg="add del">
        <pc:chgData name="Emma Slonim" userId="163cc02f-b39c-4bb0-9d23-d8cd3fd605c4" providerId="ADAL" clId="{EF8BFCB0-AFC4-4B50-8446-DA9CAF16DE4D}" dt="2023-03-03T15:29:08.260" v="541"/>
        <pc:sldMkLst>
          <pc:docMk/>
          <pc:sldMk cId="338743206" sldId="258"/>
        </pc:sldMkLst>
      </pc:sldChg>
      <pc:sldChg chg="addSp delSp modSp add del mod">
        <pc:chgData name="Emma Slonim" userId="163cc02f-b39c-4bb0-9d23-d8cd3fd605c4" providerId="ADAL" clId="{EF8BFCB0-AFC4-4B50-8446-DA9CAF16DE4D}" dt="2023-07-25T20:54:11.324" v="1896" actId="47"/>
        <pc:sldMkLst>
          <pc:docMk/>
          <pc:sldMk cId="1061198754" sldId="258"/>
        </pc:sldMkLst>
        <pc:spChg chg="add mod">
          <ac:chgData name="Emma Slonim" userId="163cc02f-b39c-4bb0-9d23-d8cd3fd605c4" providerId="ADAL" clId="{EF8BFCB0-AFC4-4B50-8446-DA9CAF16DE4D}" dt="2023-04-17T18:29:20.298" v="1732"/>
          <ac:spMkLst>
            <pc:docMk/>
            <pc:sldMk cId="1061198754" sldId="258"/>
            <ac:spMk id="2" creationId="{D5DF472C-B51C-0DF5-DCF2-889CC9C99D55}"/>
          </ac:spMkLst>
        </pc:spChg>
        <pc:spChg chg="mod">
          <ac:chgData name="Emma Slonim" userId="163cc02f-b39c-4bb0-9d23-d8cd3fd605c4" providerId="ADAL" clId="{EF8BFCB0-AFC4-4B50-8446-DA9CAF16DE4D}" dt="2023-04-17T18:27:32.222" v="1718" actId="255"/>
          <ac:spMkLst>
            <pc:docMk/>
            <pc:sldMk cId="1061198754" sldId="258"/>
            <ac:spMk id="3" creationId="{197849C5-1456-9D8D-B720-B71E2369798F}"/>
          </ac:spMkLst>
        </pc:spChg>
        <pc:spChg chg="add mod">
          <ac:chgData name="Emma Slonim" userId="163cc02f-b39c-4bb0-9d23-d8cd3fd605c4" providerId="ADAL" clId="{EF8BFCB0-AFC4-4B50-8446-DA9CAF16DE4D}" dt="2023-06-27T20:12:23.817" v="1831"/>
          <ac:spMkLst>
            <pc:docMk/>
            <pc:sldMk cId="1061198754" sldId="258"/>
            <ac:spMk id="12" creationId="{1EAB635E-CFC3-3F3C-81B1-8D05E29516FB}"/>
          </ac:spMkLst>
        </pc:spChg>
        <pc:spChg chg="add del">
          <ac:chgData name="Emma Slonim" userId="163cc02f-b39c-4bb0-9d23-d8cd3fd605c4" providerId="ADAL" clId="{EF8BFCB0-AFC4-4B50-8446-DA9CAF16DE4D}" dt="2023-07-25T20:53:40.729" v="1890" actId="22"/>
          <ac:spMkLst>
            <pc:docMk/>
            <pc:sldMk cId="1061198754" sldId="258"/>
            <ac:spMk id="15" creationId="{164CE479-FDE1-5379-110E-7B5FFDC627A4}"/>
          </ac:spMkLst>
        </pc:spChg>
        <pc:spChg chg="add del">
          <ac:chgData name="Emma Slonim" userId="163cc02f-b39c-4bb0-9d23-d8cd3fd605c4" providerId="ADAL" clId="{EF8BFCB0-AFC4-4B50-8446-DA9CAF16DE4D}" dt="2023-07-25T20:53:49.982" v="1892" actId="22"/>
          <ac:spMkLst>
            <pc:docMk/>
            <pc:sldMk cId="1061198754" sldId="258"/>
            <ac:spMk id="18" creationId="{B3480D79-8438-9C1F-9B56-F321C2F952F6}"/>
          </ac:spMkLst>
        </pc:spChg>
        <pc:picChg chg="mod">
          <ac:chgData name="Emma Slonim" userId="163cc02f-b39c-4bb0-9d23-d8cd3fd605c4" providerId="ADAL" clId="{EF8BFCB0-AFC4-4B50-8446-DA9CAF16DE4D}" dt="2023-03-03T15:29:20.743" v="557" actId="1036"/>
          <ac:picMkLst>
            <pc:docMk/>
            <pc:sldMk cId="1061198754" sldId="258"/>
            <ac:picMk id="14" creationId="{88498E09-6F9D-7732-7AC4-1D1213B05EBD}"/>
          </ac:picMkLst>
        </pc:picChg>
      </pc:sldChg>
      <pc:sldChg chg="modSp mod">
        <pc:chgData name="Emma Slonim" userId="163cc02f-b39c-4bb0-9d23-d8cd3fd605c4" providerId="ADAL" clId="{EF8BFCB0-AFC4-4B50-8446-DA9CAF16DE4D}" dt="2023-04-17T18:27:59.805" v="1721" actId="1076"/>
        <pc:sldMkLst>
          <pc:docMk/>
          <pc:sldMk cId="1301914418" sldId="793"/>
        </pc:sldMkLst>
        <pc:spChg chg="mod">
          <ac:chgData name="Emma Slonim" userId="163cc02f-b39c-4bb0-9d23-d8cd3fd605c4" providerId="ADAL" clId="{EF8BFCB0-AFC4-4B50-8446-DA9CAF16DE4D}" dt="2023-03-16T17:43:04.883" v="652" actId="20577"/>
          <ac:spMkLst>
            <pc:docMk/>
            <pc:sldMk cId="1301914418" sldId="793"/>
            <ac:spMk id="2" creationId="{959ADD8D-FD43-451A-BA38-F0270C318DD0}"/>
          </ac:spMkLst>
        </pc:spChg>
        <pc:spChg chg="mod">
          <ac:chgData name="Emma Slonim" userId="163cc02f-b39c-4bb0-9d23-d8cd3fd605c4" providerId="ADAL" clId="{EF8BFCB0-AFC4-4B50-8446-DA9CAF16DE4D}" dt="2023-04-17T18:27:59.805" v="1721" actId="1076"/>
          <ac:spMkLst>
            <pc:docMk/>
            <pc:sldMk cId="1301914418" sldId="793"/>
            <ac:spMk id="6" creationId="{31B7682E-59EC-483D-A2ED-9CD60905CCE2}"/>
          </ac:spMkLst>
        </pc:spChg>
      </pc:sldChg>
      <pc:sldChg chg="modSp mod">
        <pc:chgData name="Emma Slonim" userId="163cc02f-b39c-4bb0-9d23-d8cd3fd605c4" providerId="ADAL" clId="{EF8BFCB0-AFC4-4B50-8446-DA9CAF16DE4D}" dt="2023-03-16T17:48:34.061" v="699" actId="255"/>
        <pc:sldMkLst>
          <pc:docMk/>
          <pc:sldMk cId="2167178604" sldId="807"/>
        </pc:sldMkLst>
        <pc:spChg chg="mod">
          <ac:chgData name="Emma Slonim" userId="163cc02f-b39c-4bb0-9d23-d8cd3fd605c4" providerId="ADAL" clId="{EF8BFCB0-AFC4-4B50-8446-DA9CAF16DE4D}" dt="2023-03-16T17:48:34.061" v="699" actId="255"/>
          <ac:spMkLst>
            <pc:docMk/>
            <pc:sldMk cId="2167178604" sldId="807"/>
            <ac:spMk id="2" creationId="{016D0E56-C7D5-4C4C-93FF-55F293787415}"/>
          </ac:spMkLst>
        </pc:spChg>
      </pc:sldChg>
      <pc:sldChg chg="addSp modSp mod">
        <pc:chgData name="Emma Slonim" userId="163cc02f-b39c-4bb0-9d23-d8cd3fd605c4" providerId="ADAL" clId="{EF8BFCB0-AFC4-4B50-8446-DA9CAF16DE4D}" dt="2023-06-27T20:15:05.376" v="1848"/>
        <pc:sldMkLst>
          <pc:docMk/>
          <pc:sldMk cId="3431155714" sldId="930"/>
        </pc:sldMkLst>
        <pc:spChg chg="add mod">
          <ac:chgData name="Emma Slonim" userId="163cc02f-b39c-4bb0-9d23-d8cd3fd605c4" providerId="ADAL" clId="{EF8BFCB0-AFC4-4B50-8446-DA9CAF16DE4D}" dt="2023-06-27T20:15:05.376" v="1848"/>
          <ac:spMkLst>
            <pc:docMk/>
            <pc:sldMk cId="3431155714" sldId="930"/>
            <ac:spMk id="2" creationId="{2CF4B630-D5BD-B9B2-FA35-A4BFECDA9FA7}"/>
          </ac:spMkLst>
        </pc:spChg>
        <pc:spChg chg="mod">
          <ac:chgData name="Emma Slonim" userId="163cc02f-b39c-4bb0-9d23-d8cd3fd605c4" providerId="ADAL" clId="{EF8BFCB0-AFC4-4B50-8446-DA9CAF16DE4D}" dt="2023-03-23T15:21:33.604" v="775" actId="255"/>
          <ac:spMkLst>
            <pc:docMk/>
            <pc:sldMk cId="3431155714" sldId="930"/>
            <ac:spMk id="261123" creationId="{00000000-0000-0000-0000-000000000000}"/>
          </ac:spMkLst>
        </pc:spChg>
      </pc:sldChg>
      <pc:sldChg chg="add del">
        <pc:chgData name="Emma Slonim" userId="163cc02f-b39c-4bb0-9d23-d8cd3fd605c4" providerId="ADAL" clId="{EF8BFCB0-AFC4-4B50-8446-DA9CAF16DE4D}" dt="2023-02-10T16:58:09.831" v="457" actId="2696"/>
        <pc:sldMkLst>
          <pc:docMk/>
          <pc:sldMk cId="1361959142" sldId="931"/>
        </pc:sldMkLst>
      </pc:sldChg>
      <pc:sldChg chg="add del setBg">
        <pc:chgData name="Emma Slonim" userId="163cc02f-b39c-4bb0-9d23-d8cd3fd605c4" providerId="ADAL" clId="{EF8BFCB0-AFC4-4B50-8446-DA9CAF16DE4D}" dt="2023-10-11T21:43:56.847" v="2108" actId="47"/>
        <pc:sldMkLst>
          <pc:docMk/>
          <pc:sldMk cId="542840543" sldId="952"/>
        </pc:sldMkLst>
      </pc:sldChg>
      <pc:sldChg chg="delSp modSp mod delAnim">
        <pc:chgData name="Emma Slonim" userId="163cc02f-b39c-4bb0-9d23-d8cd3fd605c4" providerId="ADAL" clId="{EF8BFCB0-AFC4-4B50-8446-DA9CAF16DE4D}" dt="2023-03-16T17:46:15.139" v="679" actId="20577"/>
        <pc:sldMkLst>
          <pc:docMk/>
          <pc:sldMk cId="2102937614" sldId="955"/>
        </pc:sldMkLst>
        <pc:spChg chg="mod">
          <ac:chgData name="Emma Slonim" userId="163cc02f-b39c-4bb0-9d23-d8cd3fd605c4" providerId="ADAL" clId="{EF8BFCB0-AFC4-4B50-8446-DA9CAF16DE4D}" dt="2023-03-16T17:46:15.139" v="679" actId="20577"/>
          <ac:spMkLst>
            <pc:docMk/>
            <pc:sldMk cId="2102937614" sldId="955"/>
            <ac:spMk id="3" creationId="{B14B662F-1865-6C7A-0D68-9536F52D3D3E}"/>
          </ac:spMkLst>
        </pc:spChg>
        <pc:spChg chg="mod">
          <ac:chgData name="Emma Slonim" userId="163cc02f-b39c-4bb0-9d23-d8cd3fd605c4" providerId="ADAL" clId="{EF8BFCB0-AFC4-4B50-8446-DA9CAF16DE4D}" dt="2023-03-16T17:44:38.559" v="663" actId="20577"/>
          <ac:spMkLst>
            <pc:docMk/>
            <pc:sldMk cId="2102937614" sldId="955"/>
            <ac:spMk id="9" creationId="{F305F756-2D47-86F1-E833-EB06DA567085}"/>
          </ac:spMkLst>
        </pc:spChg>
        <pc:spChg chg="mod">
          <ac:chgData name="Emma Slonim" userId="163cc02f-b39c-4bb0-9d23-d8cd3fd605c4" providerId="ADAL" clId="{EF8BFCB0-AFC4-4B50-8446-DA9CAF16DE4D}" dt="2023-02-03T16:07:04.164" v="159" actId="207"/>
          <ac:spMkLst>
            <pc:docMk/>
            <pc:sldMk cId="2102937614" sldId="955"/>
            <ac:spMk id="18" creationId="{E16C5F06-6FA0-881A-14D6-E90FD18E5CC0}"/>
          </ac:spMkLst>
        </pc:spChg>
        <pc:spChg chg="del">
          <ac:chgData name="Emma Slonim" userId="163cc02f-b39c-4bb0-9d23-d8cd3fd605c4" providerId="ADAL" clId="{EF8BFCB0-AFC4-4B50-8446-DA9CAF16DE4D}" dt="2023-02-03T16:01:41.107" v="90" actId="478"/>
          <ac:spMkLst>
            <pc:docMk/>
            <pc:sldMk cId="2102937614" sldId="955"/>
            <ac:spMk id="19" creationId="{D7F2F0E1-A901-790C-A34F-951EF6338CD8}"/>
          </ac:spMkLst>
        </pc:spChg>
        <pc:spChg chg="mod">
          <ac:chgData name="Emma Slonim" userId="163cc02f-b39c-4bb0-9d23-d8cd3fd605c4" providerId="ADAL" clId="{EF8BFCB0-AFC4-4B50-8446-DA9CAF16DE4D}" dt="2023-02-03T16:04:37.286" v="119" actId="255"/>
          <ac:spMkLst>
            <pc:docMk/>
            <pc:sldMk cId="2102937614" sldId="955"/>
            <ac:spMk id="21" creationId="{433F1973-1A22-4E6F-7C7C-EF0032275554}"/>
          </ac:spMkLst>
        </pc:spChg>
        <pc:spChg chg="del">
          <ac:chgData name="Emma Slonim" userId="163cc02f-b39c-4bb0-9d23-d8cd3fd605c4" providerId="ADAL" clId="{EF8BFCB0-AFC4-4B50-8446-DA9CAF16DE4D}" dt="2023-02-03T16:01:39.232" v="89" actId="478"/>
          <ac:spMkLst>
            <pc:docMk/>
            <pc:sldMk cId="2102937614" sldId="955"/>
            <ac:spMk id="22" creationId="{33DF754F-8DCD-E2E2-E25B-FEC87541CEAF}"/>
          </ac:spMkLst>
        </pc:spChg>
        <pc:spChg chg="mod ord">
          <ac:chgData name="Emma Slonim" userId="163cc02f-b39c-4bb0-9d23-d8cd3fd605c4" providerId="ADAL" clId="{EF8BFCB0-AFC4-4B50-8446-DA9CAF16DE4D}" dt="2023-02-03T16:06:50.882" v="154" actId="167"/>
          <ac:spMkLst>
            <pc:docMk/>
            <pc:sldMk cId="2102937614" sldId="955"/>
            <ac:spMk id="23" creationId="{AAFD2247-7D05-4E35-5C37-17C11C664CEB}"/>
          </ac:spMkLst>
        </pc:spChg>
        <pc:spChg chg="mod">
          <ac:chgData name="Emma Slonim" userId="163cc02f-b39c-4bb0-9d23-d8cd3fd605c4" providerId="ADAL" clId="{EF8BFCB0-AFC4-4B50-8446-DA9CAF16DE4D}" dt="2023-02-03T16:04:52.418" v="121" actId="1076"/>
          <ac:spMkLst>
            <pc:docMk/>
            <pc:sldMk cId="2102937614" sldId="955"/>
            <ac:spMk id="25" creationId="{968BB1E9-A56E-D2CA-E731-5B602D54AEC9}"/>
          </ac:spMkLst>
        </pc:spChg>
        <pc:spChg chg="mod">
          <ac:chgData name="Emma Slonim" userId="163cc02f-b39c-4bb0-9d23-d8cd3fd605c4" providerId="ADAL" clId="{EF8BFCB0-AFC4-4B50-8446-DA9CAF16DE4D}" dt="2023-02-03T16:07:30.490" v="161" actId="115"/>
          <ac:spMkLst>
            <pc:docMk/>
            <pc:sldMk cId="2102937614" sldId="955"/>
            <ac:spMk id="29" creationId="{8CADFF65-DD9E-3322-2A78-F4BD69D464D7}"/>
          </ac:spMkLst>
        </pc:spChg>
        <pc:graphicFrameChg chg="mod">
          <ac:chgData name="Emma Slonim" userId="163cc02f-b39c-4bb0-9d23-d8cd3fd605c4" providerId="ADAL" clId="{EF8BFCB0-AFC4-4B50-8446-DA9CAF16DE4D}" dt="2023-02-03T16:06:22.131" v="151"/>
          <ac:graphicFrameMkLst>
            <pc:docMk/>
            <pc:sldMk cId="2102937614" sldId="955"/>
            <ac:graphicFrameMk id="15" creationId="{284CC04A-0FA1-7C96-E155-0C39582CF7C7}"/>
          </ac:graphicFrameMkLst>
        </pc:graphicFrameChg>
        <pc:graphicFrameChg chg="mod">
          <ac:chgData name="Emma Slonim" userId="163cc02f-b39c-4bb0-9d23-d8cd3fd605c4" providerId="ADAL" clId="{EF8BFCB0-AFC4-4B50-8446-DA9CAF16DE4D}" dt="2023-02-03T16:02:22.749" v="91"/>
          <ac:graphicFrameMkLst>
            <pc:docMk/>
            <pc:sldMk cId="2102937614" sldId="955"/>
            <ac:graphicFrameMk id="28" creationId="{0D531AD0-CE4E-D893-86BE-D9B43DE03A73}"/>
          </ac:graphicFrameMkLst>
        </pc:graphicFrameChg>
      </pc:sldChg>
      <pc:sldChg chg="addSp delSp modSp mod">
        <pc:chgData name="Emma Slonim" userId="163cc02f-b39c-4bb0-9d23-d8cd3fd605c4" providerId="ADAL" clId="{EF8BFCB0-AFC4-4B50-8446-DA9CAF16DE4D}" dt="2023-03-16T17:46:40.594" v="682" actId="20577"/>
        <pc:sldMkLst>
          <pc:docMk/>
          <pc:sldMk cId="4043034781" sldId="960"/>
        </pc:sldMkLst>
        <pc:spChg chg="add del mod">
          <ac:chgData name="Emma Slonim" userId="163cc02f-b39c-4bb0-9d23-d8cd3fd605c4" providerId="ADAL" clId="{EF8BFCB0-AFC4-4B50-8446-DA9CAF16DE4D}" dt="2023-02-03T15:55:21.865" v="35"/>
          <ac:spMkLst>
            <pc:docMk/>
            <pc:sldMk cId="4043034781" sldId="960"/>
            <ac:spMk id="3" creationId="{28CB35B4-6E08-DBC6-5B3F-62697C783886}"/>
          </ac:spMkLst>
        </pc:spChg>
        <pc:spChg chg="add del mod">
          <ac:chgData name="Emma Slonim" userId="163cc02f-b39c-4bb0-9d23-d8cd3fd605c4" providerId="ADAL" clId="{EF8BFCB0-AFC4-4B50-8446-DA9CAF16DE4D}" dt="2023-02-03T16:00:20.239" v="78" actId="478"/>
          <ac:spMkLst>
            <pc:docMk/>
            <pc:sldMk cId="4043034781" sldId="960"/>
            <ac:spMk id="6" creationId="{F7EF9201-0265-609A-0981-C923559A575D}"/>
          </ac:spMkLst>
        </pc:spChg>
        <pc:spChg chg="add del mod">
          <ac:chgData name="Emma Slonim" userId="163cc02f-b39c-4bb0-9d23-d8cd3fd605c4" providerId="ADAL" clId="{EF8BFCB0-AFC4-4B50-8446-DA9CAF16DE4D}" dt="2023-02-03T16:00:17.036" v="77" actId="478"/>
          <ac:spMkLst>
            <pc:docMk/>
            <pc:sldMk cId="4043034781" sldId="960"/>
            <ac:spMk id="9" creationId="{AF300108-9978-816D-34C8-D8765DAC1756}"/>
          </ac:spMkLst>
        </pc:spChg>
        <pc:spChg chg="mod">
          <ac:chgData name="Emma Slonim" userId="163cc02f-b39c-4bb0-9d23-d8cd3fd605c4" providerId="ADAL" clId="{EF8BFCB0-AFC4-4B50-8446-DA9CAF16DE4D}" dt="2023-02-03T15:59:36.878" v="73" actId="1076"/>
          <ac:spMkLst>
            <pc:docMk/>
            <pc:sldMk cId="4043034781" sldId="960"/>
            <ac:spMk id="11" creationId="{9E499B77-9EB7-DB01-F8C8-9AD230364A44}"/>
          </ac:spMkLst>
        </pc:spChg>
        <pc:spChg chg="mod">
          <ac:chgData name="Emma Slonim" userId="163cc02f-b39c-4bb0-9d23-d8cd3fd605c4" providerId="ADAL" clId="{EF8BFCB0-AFC4-4B50-8446-DA9CAF16DE4D}" dt="2023-03-16T17:46:40.594" v="682" actId="20577"/>
          <ac:spMkLst>
            <pc:docMk/>
            <pc:sldMk cId="4043034781" sldId="960"/>
            <ac:spMk id="12" creationId="{90109A23-920D-062F-032F-ACE7DD251CAA}"/>
          </ac:spMkLst>
        </pc:spChg>
        <pc:spChg chg="add del">
          <ac:chgData name="Emma Slonim" userId="163cc02f-b39c-4bb0-9d23-d8cd3fd605c4" providerId="ADAL" clId="{EF8BFCB0-AFC4-4B50-8446-DA9CAF16DE4D}" dt="2023-02-03T15:56:12.802" v="44" actId="22"/>
          <ac:spMkLst>
            <pc:docMk/>
            <pc:sldMk cId="4043034781" sldId="960"/>
            <ac:spMk id="13" creationId="{B6C1DBF0-4F71-9795-7F41-C305E1E96795}"/>
          </ac:spMkLst>
        </pc:spChg>
        <pc:spChg chg="add del">
          <ac:chgData name="Emma Slonim" userId="163cc02f-b39c-4bb0-9d23-d8cd3fd605c4" providerId="ADAL" clId="{EF8BFCB0-AFC4-4B50-8446-DA9CAF16DE4D}" dt="2023-02-03T15:56:26.215" v="46"/>
          <ac:spMkLst>
            <pc:docMk/>
            <pc:sldMk cId="4043034781" sldId="960"/>
            <ac:spMk id="14" creationId="{18140F63-8A75-4960-1EED-C8F151F27D0C}"/>
          </ac:spMkLst>
        </pc:spChg>
      </pc:sldChg>
      <pc:sldChg chg="addSp delSp modSp add del setBg">
        <pc:chgData name="Emma Slonim" userId="163cc02f-b39c-4bb0-9d23-d8cd3fd605c4" providerId="ADAL" clId="{EF8BFCB0-AFC4-4B50-8446-DA9CAF16DE4D}" dt="2023-10-11T21:43:39.677" v="2102" actId="47"/>
        <pc:sldMkLst>
          <pc:docMk/>
          <pc:sldMk cId="2001065313" sldId="961"/>
        </pc:sldMkLst>
        <pc:graphicFrameChg chg="del mod">
          <ac:chgData name="Emma Slonim" userId="163cc02f-b39c-4bb0-9d23-d8cd3fd605c4" providerId="ADAL" clId="{EF8BFCB0-AFC4-4B50-8446-DA9CAF16DE4D}" dt="2023-03-07T18:06:08.080" v="581"/>
          <ac:graphicFrameMkLst>
            <pc:docMk/>
            <pc:sldMk cId="2001065313" sldId="961"/>
            <ac:graphicFrameMk id="3" creationId="{21753B67-47DE-9EC3-99C2-17101D4E98D8}"/>
          </ac:graphicFrameMkLst>
        </pc:graphicFrameChg>
        <pc:graphicFrameChg chg="add del mod">
          <ac:chgData name="Emma Slonim" userId="163cc02f-b39c-4bb0-9d23-d8cd3fd605c4" providerId="ADAL" clId="{EF8BFCB0-AFC4-4B50-8446-DA9CAF16DE4D}" dt="2023-03-07T18:06:25.191" v="585"/>
          <ac:graphicFrameMkLst>
            <pc:docMk/>
            <pc:sldMk cId="2001065313" sldId="961"/>
            <ac:graphicFrameMk id="6" creationId="{19F8BF6D-92F2-CC2C-366E-CAF41019954A}"/>
          </ac:graphicFrameMkLst>
        </pc:graphicFrameChg>
      </pc:sldChg>
      <pc:sldChg chg="addSp modSp del mod">
        <pc:chgData name="Emma Slonim" userId="163cc02f-b39c-4bb0-9d23-d8cd3fd605c4" providerId="ADAL" clId="{EF8BFCB0-AFC4-4B50-8446-DA9CAF16DE4D}" dt="2023-05-30T17:31:37.209" v="1758" actId="47"/>
        <pc:sldMkLst>
          <pc:docMk/>
          <pc:sldMk cId="4101497526" sldId="962"/>
        </pc:sldMkLst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2" creationId="{FB36CFA1-8241-0EB8-862F-6BF48237931B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3" creationId="{5BAD597B-4EAA-FD77-B1B4-609D36579CD5}"/>
          </ac:spMkLst>
        </pc:spChg>
        <pc:spChg chg="add mod">
          <ac:chgData name="Emma Slonim" userId="163cc02f-b39c-4bb0-9d23-d8cd3fd605c4" providerId="ADAL" clId="{EF8BFCB0-AFC4-4B50-8446-DA9CAF16DE4D}" dt="2023-02-03T16:14:16.630" v="239" actId="1076"/>
          <ac:spMkLst>
            <pc:docMk/>
            <pc:sldMk cId="4101497526" sldId="962"/>
            <ac:spMk id="4" creationId="{FBB64E47-1C4A-4377-EF2B-7219C41C0D7F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8" creationId="{D7BDE7E9-4CEB-33E2-CD7C-AC890848BEE6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9" creationId="{2E7005A9-939D-D944-667D-377A7A816E45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10" creationId="{87822471-C0F6-D549-360C-449061533508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11" creationId="{FB37D005-0EEB-E405-0205-B112EFDC7C3F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12" creationId="{3F1AA0BD-2281-4C4D-F51C-172C75F6A7E8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14" creationId="{CA9548E9-D678-AFDB-6A7E-7267E8D4F8DC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16" creationId="{10CEE21A-781A-4C41-4EF6-E35C80DBE17C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21" creationId="{1BADC5E8-4DCC-F9B3-379F-7F0A152DFB4D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22" creationId="{069C79AE-37C7-F069-1D16-4BAE308BEFEC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24" creationId="{BB47E634-1FA0-D047-D118-010B0F10CC53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25" creationId="{246B418D-C2E2-A808-5781-56B6525C3735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27" creationId="{F7B0E692-21B1-F216-0706-0DE6B3BF00F9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28" creationId="{73896D82-02C2-3883-EA48-2FFB5E8B75EC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30" creationId="{3ECC0354-A925-E95A-1E12-04CBA1D76887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31" creationId="{0E6130D2-64C0-358C-7BCC-52C4E5D1713A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33" creationId="{AF277407-2E5A-6EF7-D9D4-3BDC075F80F8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34" creationId="{775C4EDE-970B-662D-F4D4-8067C03766C6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36" creationId="{7C8D1640-F638-6C1A-4B2A-8A5AD1C6F93E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37" creationId="{0B4DE422-5250-1355-F47C-3A8F20A8F766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39" creationId="{91AB77A9-D10C-E2D7-D868-A2F070DAFFEE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40" creationId="{71E48DE3-A8F6-E308-36C7-26DBF0D5719A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43" creationId="{BE8012CA-593B-B5E1-4B0C-307BD18C7EBF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44" creationId="{CEB181C4-6FA9-56AB-83A4-9CC95949AD27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46" creationId="{A34D8075-A7FC-79A4-8A02-C31A88E64C71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48" creationId="{BBDED972-84DF-8D1F-D420-BE4CD3F11AC8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50" creationId="{25BBB2FF-2859-9D7D-93F7-4F30F5743EA4}"/>
          </ac:spMkLst>
        </pc:spChg>
        <pc:spChg chg="mod">
          <ac:chgData name="Emma Slonim" userId="163cc02f-b39c-4bb0-9d23-d8cd3fd605c4" providerId="ADAL" clId="{EF8BFCB0-AFC4-4B50-8446-DA9CAF16DE4D}" dt="2023-02-03T16:12:28.988" v="231" actId="1037"/>
          <ac:spMkLst>
            <pc:docMk/>
            <pc:sldMk cId="4101497526" sldId="962"/>
            <ac:spMk id="51" creationId="{F910C799-CD33-2F7C-806E-7775FEF94E52}"/>
          </ac:spMkLst>
        </pc:spChg>
        <pc:cxnChg chg="mod">
          <ac:chgData name="Emma Slonim" userId="163cc02f-b39c-4bb0-9d23-d8cd3fd605c4" providerId="ADAL" clId="{EF8BFCB0-AFC4-4B50-8446-DA9CAF16DE4D}" dt="2023-02-03T16:12:28.988" v="231" actId="1037"/>
          <ac:cxnSpMkLst>
            <pc:docMk/>
            <pc:sldMk cId="4101497526" sldId="962"/>
            <ac:cxnSpMk id="6" creationId="{D4318311-1C16-E0B4-1191-58FE2EB1E94E}"/>
          </ac:cxnSpMkLst>
        </pc:cxnChg>
        <pc:cxnChg chg="add mod">
          <ac:chgData name="Emma Slonim" userId="163cc02f-b39c-4bb0-9d23-d8cd3fd605c4" providerId="ADAL" clId="{EF8BFCB0-AFC4-4B50-8446-DA9CAF16DE4D}" dt="2023-02-03T16:14:31.402" v="240" actId="108"/>
          <ac:cxnSpMkLst>
            <pc:docMk/>
            <pc:sldMk cId="4101497526" sldId="962"/>
            <ac:cxnSpMk id="13" creationId="{F98B5D84-2FA6-7F97-F511-E7D897A9D1E4}"/>
          </ac:cxnSpMkLst>
        </pc:cxnChg>
        <pc:cxnChg chg="mod">
          <ac:chgData name="Emma Slonim" userId="163cc02f-b39c-4bb0-9d23-d8cd3fd605c4" providerId="ADAL" clId="{EF8BFCB0-AFC4-4B50-8446-DA9CAF16DE4D}" dt="2023-02-03T16:12:28.988" v="231" actId="1037"/>
          <ac:cxnSpMkLst>
            <pc:docMk/>
            <pc:sldMk cId="4101497526" sldId="962"/>
            <ac:cxnSpMk id="15" creationId="{85BB6F04-ACA4-D8D0-1FB9-43B02AF952B9}"/>
          </ac:cxnSpMkLst>
        </pc:cxnChg>
        <pc:cxnChg chg="mod">
          <ac:chgData name="Emma Slonim" userId="163cc02f-b39c-4bb0-9d23-d8cd3fd605c4" providerId="ADAL" clId="{EF8BFCB0-AFC4-4B50-8446-DA9CAF16DE4D}" dt="2023-02-03T16:12:28.988" v="231" actId="1037"/>
          <ac:cxnSpMkLst>
            <pc:docMk/>
            <pc:sldMk cId="4101497526" sldId="962"/>
            <ac:cxnSpMk id="20" creationId="{785205B3-A19E-8CF8-B14B-F086CBB34173}"/>
          </ac:cxnSpMkLst>
        </pc:cxnChg>
        <pc:cxnChg chg="mod">
          <ac:chgData name="Emma Slonim" userId="163cc02f-b39c-4bb0-9d23-d8cd3fd605c4" providerId="ADAL" clId="{EF8BFCB0-AFC4-4B50-8446-DA9CAF16DE4D}" dt="2023-02-03T16:12:28.988" v="231" actId="1037"/>
          <ac:cxnSpMkLst>
            <pc:docMk/>
            <pc:sldMk cId="4101497526" sldId="962"/>
            <ac:cxnSpMk id="23" creationId="{1271C0F1-CD8E-5354-E876-0AF6D3D4A8EF}"/>
          </ac:cxnSpMkLst>
        </pc:cxnChg>
        <pc:cxnChg chg="mod">
          <ac:chgData name="Emma Slonim" userId="163cc02f-b39c-4bb0-9d23-d8cd3fd605c4" providerId="ADAL" clId="{EF8BFCB0-AFC4-4B50-8446-DA9CAF16DE4D}" dt="2023-02-03T16:12:28.988" v="231" actId="1037"/>
          <ac:cxnSpMkLst>
            <pc:docMk/>
            <pc:sldMk cId="4101497526" sldId="962"/>
            <ac:cxnSpMk id="26" creationId="{F1E81F66-270A-18B3-8B89-3EAA2AFAC771}"/>
          </ac:cxnSpMkLst>
        </pc:cxnChg>
        <pc:cxnChg chg="mod">
          <ac:chgData name="Emma Slonim" userId="163cc02f-b39c-4bb0-9d23-d8cd3fd605c4" providerId="ADAL" clId="{EF8BFCB0-AFC4-4B50-8446-DA9CAF16DE4D}" dt="2023-02-03T16:12:28.988" v="231" actId="1037"/>
          <ac:cxnSpMkLst>
            <pc:docMk/>
            <pc:sldMk cId="4101497526" sldId="962"/>
            <ac:cxnSpMk id="29" creationId="{675538D6-2B7A-6BA9-E4A9-F30E0719744E}"/>
          </ac:cxnSpMkLst>
        </pc:cxnChg>
        <pc:cxnChg chg="mod">
          <ac:chgData name="Emma Slonim" userId="163cc02f-b39c-4bb0-9d23-d8cd3fd605c4" providerId="ADAL" clId="{EF8BFCB0-AFC4-4B50-8446-DA9CAF16DE4D}" dt="2023-02-03T16:12:28.988" v="231" actId="1037"/>
          <ac:cxnSpMkLst>
            <pc:docMk/>
            <pc:sldMk cId="4101497526" sldId="962"/>
            <ac:cxnSpMk id="32" creationId="{3F7C26E0-54BC-0EE9-131D-4F2E28114D2D}"/>
          </ac:cxnSpMkLst>
        </pc:cxnChg>
        <pc:cxnChg chg="mod">
          <ac:chgData name="Emma Slonim" userId="163cc02f-b39c-4bb0-9d23-d8cd3fd605c4" providerId="ADAL" clId="{EF8BFCB0-AFC4-4B50-8446-DA9CAF16DE4D}" dt="2023-02-03T16:12:28.988" v="231" actId="1037"/>
          <ac:cxnSpMkLst>
            <pc:docMk/>
            <pc:sldMk cId="4101497526" sldId="962"/>
            <ac:cxnSpMk id="35" creationId="{79AF6CF0-13D0-9A71-805B-FE1F6D12D152}"/>
          </ac:cxnSpMkLst>
        </pc:cxnChg>
        <pc:cxnChg chg="mod">
          <ac:chgData name="Emma Slonim" userId="163cc02f-b39c-4bb0-9d23-d8cd3fd605c4" providerId="ADAL" clId="{EF8BFCB0-AFC4-4B50-8446-DA9CAF16DE4D}" dt="2023-02-03T16:12:28.988" v="231" actId="1037"/>
          <ac:cxnSpMkLst>
            <pc:docMk/>
            <pc:sldMk cId="4101497526" sldId="962"/>
            <ac:cxnSpMk id="38" creationId="{098A1E55-9E84-1B68-8E90-BC939BF33DCA}"/>
          </ac:cxnSpMkLst>
        </pc:cxnChg>
        <pc:cxnChg chg="mod">
          <ac:chgData name="Emma Slonim" userId="163cc02f-b39c-4bb0-9d23-d8cd3fd605c4" providerId="ADAL" clId="{EF8BFCB0-AFC4-4B50-8446-DA9CAF16DE4D}" dt="2023-02-03T16:12:28.988" v="231" actId="1037"/>
          <ac:cxnSpMkLst>
            <pc:docMk/>
            <pc:sldMk cId="4101497526" sldId="962"/>
            <ac:cxnSpMk id="42" creationId="{4954284F-2CA8-CF6E-F5B6-CEF966656312}"/>
          </ac:cxnSpMkLst>
        </pc:cxnChg>
        <pc:cxnChg chg="mod">
          <ac:chgData name="Emma Slonim" userId="163cc02f-b39c-4bb0-9d23-d8cd3fd605c4" providerId="ADAL" clId="{EF8BFCB0-AFC4-4B50-8446-DA9CAF16DE4D}" dt="2023-02-03T16:12:28.988" v="231" actId="1037"/>
          <ac:cxnSpMkLst>
            <pc:docMk/>
            <pc:sldMk cId="4101497526" sldId="962"/>
            <ac:cxnSpMk id="45" creationId="{3611F00E-0809-C916-9210-DD0D556A26C9}"/>
          </ac:cxnSpMkLst>
        </pc:cxnChg>
        <pc:cxnChg chg="mod">
          <ac:chgData name="Emma Slonim" userId="163cc02f-b39c-4bb0-9d23-d8cd3fd605c4" providerId="ADAL" clId="{EF8BFCB0-AFC4-4B50-8446-DA9CAF16DE4D}" dt="2023-02-03T16:12:28.988" v="231" actId="1037"/>
          <ac:cxnSpMkLst>
            <pc:docMk/>
            <pc:sldMk cId="4101497526" sldId="962"/>
            <ac:cxnSpMk id="47" creationId="{D856533A-59AC-7525-F7C5-2C10FD3A13CE}"/>
          </ac:cxnSpMkLst>
        </pc:cxnChg>
      </pc:sldChg>
      <pc:sldChg chg="addSp delSp modSp add del mod">
        <pc:chgData name="Emma Slonim" userId="163cc02f-b39c-4bb0-9d23-d8cd3fd605c4" providerId="ADAL" clId="{EF8BFCB0-AFC4-4B50-8446-DA9CAF16DE4D}" dt="2023-10-11T21:51:55.578" v="2113"/>
        <pc:sldMkLst>
          <pc:docMk/>
          <pc:sldMk cId="826637236" sldId="963"/>
        </pc:sldMkLst>
        <pc:spChg chg="add del mod">
          <ac:chgData name="Emma Slonim" userId="163cc02f-b39c-4bb0-9d23-d8cd3fd605c4" providerId="ADAL" clId="{EF8BFCB0-AFC4-4B50-8446-DA9CAF16DE4D}" dt="2023-03-23T22:40:16.604" v="1697" actId="478"/>
          <ac:spMkLst>
            <pc:docMk/>
            <pc:sldMk cId="826637236" sldId="963"/>
            <ac:spMk id="35" creationId="{197993E0-9FB3-DCE7-1A59-AB4D140A6094}"/>
          </ac:spMkLst>
        </pc:spChg>
        <pc:spChg chg="add mod">
          <ac:chgData name="Emma Slonim" userId="163cc02f-b39c-4bb0-9d23-d8cd3fd605c4" providerId="ADAL" clId="{EF8BFCB0-AFC4-4B50-8446-DA9CAF16DE4D}" dt="2023-03-23T22:40:10.526" v="1696" actId="1037"/>
          <ac:spMkLst>
            <pc:docMk/>
            <pc:sldMk cId="826637236" sldId="963"/>
            <ac:spMk id="47" creationId="{05A002B4-7696-9EC3-860D-AFD24A2A13C2}"/>
          </ac:spMkLst>
        </pc:spChg>
        <pc:cxnChg chg="add mod">
          <ac:chgData name="Emma Slonim" userId="163cc02f-b39c-4bb0-9d23-d8cd3fd605c4" providerId="ADAL" clId="{EF8BFCB0-AFC4-4B50-8446-DA9CAF16DE4D}" dt="2023-03-23T22:34:48.525" v="1110" actId="1037"/>
          <ac:cxnSpMkLst>
            <pc:docMk/>
            <pc:sldMk cId="826637236" sldId="963"/>
            <ac:cxnSpMk id="8" creationId="{10B2A5F6-57AC-8C8F-1AD9-F70F681CD73F}"/>
          </ac:cxnSpMkLst>
        </pc:cxnChg>
        <pc:cxnChg chg="add mod">
          <ac:chgData name="Emma Slonim" userId="163cc02f-b39c-4bb0-9d23-d8cd3fd605c4" providerId="ADAL" clId="{EF8BFCB0-AFC4-4B50-8446-DA9CAF16DE4D}" dt="2023-03-23T22:32:40.963" v="915" actId="1038"/>
          <ac:cxnSpMkLst>
            <pc:docMk/>
            <pc:sldMk cId="826637236" sldId="963"/>
            <ac:cxnSpMk id="12" creationId="{435A8D0C-A4CE-AFD1-7D50-0FB770E043FB}"/>
          </ac:cxnSpMkLst>
        </pc:cxnChg>
        <pc:cxnChg chg="add mod">
          <ac:chgData name="Emma Slonim" userId="163cc02f-b39c-4bb0-9d23-d8cd3fd605c4" providerId="ADAL" clId="{EF8BFCB0-AFC4-4B50-8446-DA9CAF16DE4D}" dt="2023-03-23T22:32:51.623" v="926" actId="1037"/>
          <ac:cxnSpMkLst>
            <pc:docMk/>
            <pc:sldMk cId="826637236" sldId="963"/>
            <ac:cxnSpMk id="13" creationId="{5767387B-ED89-C1B8-DC91-97C2857DE37A}"/>
          </ac:cxnSpMkLst>
        </pc:cxnChg>
        <pc:cxnChg chg="add del mod">
          <ac:chgData name="Emma Slonim" userId="163cc02f-b39c-4bb0-9d23-d8cd3fd605c4" providerId="ADAL" clId="{EF8BFCB0-AFC4-4B50-8446-DA9CAF16DE4D}" dt="2023-03-23T22:32:54.841" v="927" actId="478"/>
          <ac:cxnSpMkLst>
            <pc:docMk/>
            <pc:sldMk cId="826637236" sldId="963"/>
            <ac:cxnSpMk id="14" creationId="{661D1C32-9F03-AAD8-82F7-6E04AC67D5AC}"/>
          </ac:cxnSpMkLst>
        </pc:cxnChg>
        <pc:cxnChg chg="add mod">
          <ac:chgData name="Emma Slonim" userId="163cc02f-b39c-4bb0-9d23-d8cd3fd605c4" providerId="ADAL" clId="{EF8BFCB0-AFC4-4B50-8446-DA9CAF16DE4D}" dt="2023-03-23T22:33:11.624" v="946" actId="1035"/>
          <ac:cxnSpMkLst>
            <pc:docMk/>
            <pc:sldMk cId="826637236" sldId="963"/>
            <ac:cxnSpMk id="15" creationId="{6A5B7AB8-B6AB-A622-8500-A3571C9111D3}"/>
          </ac:cxnSpMkLst>
        </pc:cxnChg>
        <pc:cxnChg chg="add mod">
          <ac:chgData name="Emma Slonim" userId="163cc02f-b39c-4bb0-9d23-d8cd3fd605c4" providerId="ADAL" clId="{EF8BFCB0-AFC4-4B50-8446-DA9CAF16DE4D}" dt="2023-03-23T22:33:33.794" v="968" actId="1036"/>
          <ac:cxnSpMkLst>
            <pc:docMk/>
            <pc:sldMk cId="826637236" sldId="963"/>
            <ac:cxnSpMk id="16" creationId="{84FAB883-905B-B23A-6B70-5FEDCE680FF0}"/>
          </ac:cxnSpMkLst>
        </pc:cxnChg>
        <pc:cxnChg chg="add del mod">
          <ac:chgData name="Emma Slonim" userId="163cc02f-b39c-4bb0-9d23-d8cd3fd605c4" providerId="ADAL" clId="{EF8BFCB0-AFC4-4B50-8446-DA9CAF16DE4D}" dt="2023-03-23T22:33:36.804" v="969" actId="478"/>
          <ac:cxnSpMkLst>
            <pc:docMk/>
            <pc:sldMk cId="826637236" sldId="963"/>
            <ac:cxnSpMk id="17" creationId="{518F9A1E-2162-1B93-6B0A-BDABD20610D3}"/>
          </ac:cxnSpMkLst>
        </pc:cxnChg>
        <pc:cxnChg chg="add mod">
          <ac:chgData name="Emma Slonim" userId="163cc02f-b39c-4bb0-9d23-d8cd3fd605c4" providerId="ADAL" clId="{EF8BFCB0-AFC4-4B50-8446-DA9CAF16DE4D}" dt="2023-03-23T22:33:50.036" v="990" actId="1038"/>
          <ac:cxnSpMkLst>
            <pc:docMk/>
            <pc:sldMk cId="826637236" sldId="963"/>
            <ac:cxnSpMk id="18" creationId="{F58EF029-AD08-0DC2-27DB-65BD69990EA9}"/>
          </ac:cxnSpMkLst>
        </pc:cxnChg>
        <pc:cxnChg chg="add mod">
          <ac:chgData name="Emma Slonim" userId="163cc02f-b39c-4bb0-9d23-d8cd3fd605c4" providerId="ADAL" clId="{EF8BFCB0-AFC4-4B50-8446-DA9CAF16DE4D}" dt="2023-03-23T22:34:42.978" v="1104" actId="1037"/>
          <ac:cxnSpMkLst>
            <pc:docMk/>
            <pc:sldMk cId="826637236" sldId="963"/>
            <ac:cxnSpMk id="20" creationId="{CF17DD91-0FA9-28C7-5582-B39A8C92C847}"/>
          </ac:cxnSpMkLst>
        </pc:cxnChg>
        <pc:cxnChg chg="add del mod">
          <ac:chgData name="Emma Slonim" userId="163cc02f-b39c-4bb0-9d23-d8cd3fd605c4" providerId="ADAL" clId="{EF8BFCB0-AFC4-4B50-8446-DA9CAF16DE4D}" dt="2023-03-23T22:34:52.670" v="1111" actId="478"/>
          <ac:cxnSpMkLst>
            <pc:docMk/>
            <pc:sldMk cId="826637236" sldId="963"/>
            <ac:cxnSpMk id="21" creationId="{04B907BC-642D-A0FC-536F-3497E1D4E0F1}"/>
          </ac:cxnSpMkLst>
        </pc:cxnChg>
        <pc:cxnChg chg="add mod">
          <ac:chgData name="Emma Slonim" userId="163cc02f-b39c-4bb0-9d23-d8cd3fd605c4" providerId="ADAL" clId="{EF8BFCB0-AFC4-4B50-8446-DA9CAF16DE4D}" dt="2023-03-23T22:35:12.460" v="1179" actId="1038"/>
          <ac:cxnSpMkLst>
            <pc:docMk/>
            <pc:sldMk cId="826637236" sldId="963"/>
            <ac:cxnSpMk id="22" creationId="{613B94E1-B81A-8B9D-FA30-ED76E75249E2}"/>
          </ac:cxnSpMkLst>
        </pc:cxnChg>
        <pc:cxnChg chg="add mod">
          <ac:chgData name="Emma Slonim" userId="163cc02f-b39c-4bb0-9d23-d8cd3fd605c4" providerId="ADAL" clId="{EF8BFCB0-AFC4-4B50-8446-DA9CAF16DE4D}" dt="2023-03-23T22:36:04.376" v="1293" actId="1038"/>
          <ac:cxnSpMkLst>
            <pc:docMk/>
            <pc:sldMk cId="826637236" sldId="963"/>
            <ac:cxnSpMk id="23" creationId="{9B0F2A13-AE96-58DD-9E51-8D9CE45E24D2}"/>
          </ac:cxnSpMkLst>
        </pc:cxnChg>
        <pc:cxnChg chg="add del mod">
          <ac:chgData name="Emma Slonim" userId="163cc02f-b39c-4bb0-9d23-d8cd3fd605c4" providerId="ADAL" clId="{EF8BFCB0-AFC4-4B50-8446-DA9CAF16DE4D}" dt="2023-03-23T22:35:34.773" v="1233" actId="478"/>
          <ac:cxnSpMkLst>
            <pc:docMk/>
            <pc:sldMk cId="826637236" sldId="963"/>
            <ac:cxnSpMk id="24" creationId="{177B273F-5460-D6D6-16D0-63C20DCD1E08}"/>
          </ac:cxnSpMkLst>
        </pc:cxnChg>
        <pc:cxnChg chg="add mod">
          <ac:chgData name="Emma Slonim" userId="163cc02f-b39c-4bb0-9d23-d8cd3fd605c4" providerId="ADAL" clId="{EF8BFCB0-AFC4-4B50-8446-DA9CAF16DE4D}" dt="2023-03-23T22:36:11.608" v="1297" actId="1036"/>
          <ac:cxnSpMkLst>
            <pc:docMk/>
            <pc:sldMk cId="826637236" sldId="963"/>
            <ac:cxnSpMk id="25" creationId="{774946A5-E507-9665-1BED-C8B8F2CEDAB6}"/>
          </ac:cxnSpMkLst>
        </pc:cxnChg>
        <pc:cxnChg chg="add del mod">
          <ac:chgData name="Emma Slonim" userId="163cc02f-b39c-4bb0-9d23-d8cd3fd605c4" providerId="ADAL" clId="{EF8BFCB0-AFC4-4B50-8446-DA9CAF16DE4D}" dt="2023-03-23T22:37:43.224" v="1484" actId="478"/>
          <ac:cxnSpMkLst>
            <pc:docMk/>
            <pc:sldMk cId="826637236" sldId="963"/>
            <ac:cxnSpMk id="26" creationId="{4E44EFAF-EB1D-9ED6-A6D6-8D682923F915}"/>
          </ac:cxnSpMkLst>
        </pc:cxnChg>
        <pc:cxnChg chg="add mod">
          <ac:chgData name="Emma Slonim" userId="163cc02f-b39c-4bb0-9d23-d8cd3fd605c4" providerId="ADAL" clId="{EF8BFCB0-AFC4-4B50-8446-DA9CAF16DE4D}" dt="2023-03-23T22:36:26.900" v="1330" actId="1036"/>
          <ac:cxnSpMkLst>
            <pc:docMk/>
            <pc:sldMk cId="826637236" sldId="963"/>
            <ac:cxnSpMk id="27" creationId="{3E6E5B11-78C2-42D0-8C3E-970C5A2452C2}"/>
          </ac:cxnSpMkLst>
        </pc:cxnChg>
        <pc:cxnChg chg="add del mod">
          <ac:chgData name="Emma Slonim" userId="163cc02f-b39c-4bb0-9d23-d8cd3fd605c4" providerId="ADAL" clId="{EF8BFCB0-AFC4-4B50-8446-DA9CAF16DE4D}" dt="2023-03-23T22:36:23.909" v="1327" actId="478"/>
          <ac:cxnSpMkLst>
            <pc:docMk/>
            <pc:sldMk cId="826637236" sldId="963"/>
            <ac:cxnSpMk id="28" creationId="{D3951D08-9FCC-3962-2A20-369C6CF6C7F7}"/>
          </ac:cxnSpMkLst>
        </pc:cxnChg>
        <pc:cxnChg chg="add mod">
          <ac:chgData name="Emma Slonim" userId="163cc02f-b39c-4bb0-9d23-d8cd3fd605c4" providerId="ADAL" clId="{EF8BFCB0-AFC4-4B50-8446-DA9CAF16DE4D}" dt="2023-03-23T22:36:54.220" v="1382" actId="1037"/>
          <ac:cxnSpMkLst>
            <pc:docMk/>
            <pc:sldMk cId="826637236" sldId="963"/>
            <ac:cxnSpMk id="29" creationId="{7FE47670-37F6-6D49-D4C5-71691903D445}"/>
          </ac:cxnSpMkLst>
        </pc:cxnChg>
        <pc:cxnChg chg="add mod">
          <ac:chgData name="Emma Slonim" userId="163cc02f-b39c-4bb0-9d23-d8cd3fd605c4" providerId="ADAL" clId="{EF8BFCB0-AFC4-4B50-8446-DA9CAF16DE4D}" dt="2023-03-23T22:37:15.931" v="1430" actId="1037"/>
          <ac:cxnSpMkLst>
            <pc:docMk/>
            <pc:sldMk cId="826637236" sldId="963"/>
            <ac:cxnSpMk id="30" creationId="{23D3E172-1026-715A-2841-197DECECBF05}"/>
          </ac:cxnSpMkLst>
        </pc:cxnChg>
        <pc:cxnChg chg="add mod">
          <ac:chgData name="Emma Slonim" userId="163cc02f-b39c-4bb0-9d23-d8cd3fd605c4" providerId="ADAL" clId="{EF8BFCB0-AFC4-4B50-8446-DA9CAF16DE4D}" dt="2023-03-23T22:37:45.334" v="1485" actId="1037"/>
          <ac:cxnSpMkLst>
            <pc:docMk/>
            <pc:sldMk cId="826637236" sldId="963"/>
            <ac:cxnSpMk id="31" creationId="{42487518-6C4F-6A69-6700-D87399AFA994}"/>
          </ac:cxnSpMkLst>
        </pc:cxnChg>
        <pc:cxnChg chg="add del mod">
          <ac:chgData name="Emma Slonim" userId="163cc02f-b39c-4bb0-9d23-d8cd3fd605c4" providerId="ADAL" clId="{EF8BFCB0-AFC4-4B50-8446-DA9CAF16DE4D}" dt="2023-03-23T22:37:43.224" v="1484" actId="478"/>
          <ac:cxnSpMkLst>
            <pc:docMk/>
            <pc:sldMk cId="826637236" sldId="963"/>
            <ac:cxnSpMk id="32" creationId="{F68A0CD6-C650-7B3A-3D33-A598126EC609}"/>
          </ac:cxnSpMkLst>
        </pc:cxnChg>
        <pc:cxnChg chg="add del mod">
          <ac:chgData name="Emma Slonim" userId="163cc02f-b39c-4bb0-9d23-d8cd3fd605c4" providerId="ADAL" clId="{EF8BFCB0-AFC4-4B50-8446-DA9CAF16DE4D}" dt="2023-03-23T22:37:43.224" v="1484" actId="478"/>
          <ac:cxnSpMkLst>
            <pc:docMk/>
            <pc:sldMk cId="826637236" sldId="963"/>
            <ac:cxnSpMk id="33" creationId="{D0A75FBA-E967-339D-6F35-4095F723679A}"/>
          </ac:cxnSpMkLst>
        </pc:cxnChg>
        <pc:cxnChg chg="add del mod">
          <ac:chgData name="Emma Slonim" userId="163cc02f-b39c-4bb0-9d23-d8cd3fd605c4" providerId="ADAL" clId="{EF8BFCB0-AFC4-4B50-8446-DA9CAF16DE4D}" dt="2023-03-23T22:37:43.224" v="1484" actId="478"/>
          <ac:cxnSpMkLst>
            <pc:docMk/>
            <pc:sldMk cId="826637236" sldId="963"/>
            <ac:cxnSpMk id="34" creationId="{C9B62F26-5195-4ABF-3418-7BBC3A709B58}"/>
          </ac:cxnSpMkLst>
        </pc:cxnChg>
        <pc:cxnChg chg="add mod">
          <ac:chgData name="Emma Slonim" userId="163cc02f-b39c-4bb0-9d23-d8cd3fd605c4" providerId="ADAL" clId="{EF8BFCB0-AFC4-4B50-8446-DA9CAF16DE4D}" dt="2023-03-23T22:34:45.027" v="1108" actId="1037"/>
          <ac:cxnSpMkLst>
            <pc:docMk/>
            <pc:sldMk cId="826637236" sldId="963"/>
            <ac:cxnSpMk id="36" creationId="{9AB75996-994D-F484-E567-A6DADF0FA362}"/>
          </ac:cxnSpMkLst>
        </pc:cxnChg>
        <pc:cxnChg chg="add del mod">
          <ac:chgData name="Emma Slonim" userId="163cc02f-b39c-4bb0-9d23-d8cd3fd605c4" providerId="ADAL" clId="{EF8BFCB0-AFC4-4B50-8446-DA9CAF16DE4D}" dt="2023-03-23T22:37:43.224" v="1484" actId="478"/>
          <ac:cxnSpMkLst>
            <pc:docMk/>
            <pc:sldMk cId="826637236" sldId="963"/>
            <ac:cxnSpMk id="37" creationId="{7604007B-36B1-B102-4DEE-5DE9BE8DE8C5}"/>
          </ac:cxnSpMkLst>
        </pc:cxnChg>
        <pc:cxnChg chg="add del mod">
          <ac:chgData name="Emma Slonim" userId="163cc02f-b39c-4bb0-9d23-d8cd3fd605c4" providerId="ADAL" clId="{EF8BFCB0-AFC4-4B50-8446-DA9CAF16DE4D}" dt="2023-03-23T22:37:43.224" v="1484" actId="478"/>
          <ac:cxnSpMkLst>
            <pc:docMk/>
            <pc:sldMk cId="826637236" sldId="963"/>
            <ac:cxnSpMk id="38" creationId="{46E5D3F1-77EB-4196-7E1C-6839428AE2B5}"/>
          </ac:cxnSpMkLst>
        </pc:cxnChg>
        <pc:cxnChg chg="add del mod">
          <ac:chgData name="Emma Slonim" userId="163cc02f-b39c-4bb0-9d23-d8cd3fd605c4" providerId="ADAL" clId="{EF8BFCB0-AFC4-4B50-8446-DA9CAF16DE4D}" dt="2023-03-23T22:37:43.224" v="1484" actId="478"/>
          <ac:cxnSpMkLst>
            <pc:docMk/>
            <pc:sldMk cId="826637236" sldId="963"/>
            <ac:cxnSpMk id="39" creationId="{255613A4-E893-562D-89C0-C9E25AE32595}"/>
          </ac:cxnSpMkLst>
        </pc:cxnChg>
        <pc:cxnChg chg="add del mod">
          <ac:chgData name="Emma Slonim" userId="163cc02f-b39c-4bb0-9d23-d8cd3fd605c4" providerId="ADAL" clId="{EF8BFCB0-AFC4-4B50-8446-DA9CAF16DE4D}" dt="2023-03-23T22:37:43.224" v="1484" actId="478"/>
          <ac:cxnSpMkLst>
            <pc:docMk/>
            <pc:sldMk cId="826637236" sldId="963"/>
            <ac:cxnSpMk id="40" creationId="{60D8B954-75E0-278B-F9D5-49F10CEF4553}"/>
          </ac:cxnSpMkLst>
        </pc:cxnChg>
        <pc:cxnChg chg="add mod">
          <ac:chgData name="Emma Slonim" userId="163cc02f-b39c-4bb0-9d23-d8cd3fd605c4" providerId="ADAL" clId="{EF8BFCB0-AFC4-4B50-8446-DA9CAF16DE4D}" dt="2023-03-23T22:38:41.973" v="1515" actId="1035"/>
          <ac:cxnSpMkLst>
            <pc:docMk/>
            <pc:sldMk cId="826637236" sldId="963"/>
            <ac:cxnSpMk id="41" creationId="{483FF3B6-0C12-E356-062D-8CD4BE5D01FC}"/>
          </ac:cxnSpMkLst>
        </pc:cxnChg>
        <pc:cxnChg chg="add mod">
          <ac:chgData name="Emma Slonim" userId="163cc02f-b39c-4bb0-9d23-d8cd3fd605c4" providerId="ADAL" clId="{EF8BFCB0-AFC4-4B50-8446-DA9CAF16DE4D}" dt="2023-03-23T22:38:21.789" v="1500" actId="14100"/>
          <ac:cxnSpMkLst>
            <pc:docMk/>
            <pc:sldMk cId="826637236" sldId="963"/>
            <ac:cxnSpMk id="42" creationId="{6EF5993D-E157-10C8-8AC1-AC4E93BB879C}"/>
          </ac:cxnSpMkLst>
        </pc:cxnChg>
        <pc:cxnChg chg="add mod">
          <ac:chgData name="Emma Slonim" userId="163cc02f-b39c-4bb0-9d23-d8cd3fd605c4" providerId="ADAL" clId="{EF8BFCB0-AFC4-4B50-8446-DA9CAF16DE4D}" dt="2023-03-23T22:38:30.143" v="1503" actId="1036"/>
          <ac:cxnSpMkLst>
            <pc:docMk/>
            <pc:sldMk cId="826637236" sldId="963"/>
            <ac:cxnSpMk id="43" creationId="{E78F1CA3-DDFA-236B-242C-E34A94BF44DE}"/>
          </ac:cxnSpMkLst>
        </pc:cxnChg>
        <pc:cxnChg chg="add mod">
          <ac:chgData name="Emma Slonim" userId="163cc02f-b39c-4bb0-9d23-d8cd3fd605c4" providerId="ADAL" clId="{EF8BFCB0-AFC4-4B50-8446-DA9CAF16DE4D}" dt="2023-03-23T22:38:59.910" v="1565" actId="1036"/>
          <ac:cxnSpMkLst>
            <pc:docMk/>
            <pc:sldMk cId="826637236" sldId="963"/>
            <ac:cxnSpMk id="44" creationId="{9132B63D-1F7F-F3A5-11E6-2CBF44797A5E}"/>
          </ac:cxnSpMkLst>
        </pc:cxnChg>
        <pc:cxnChg chg="add mod">
          <ac:chgData name="Emma Slonim" userId="163cc02f-b39c-4bb0-9d23-d8cd3fd605c4" providerId="ADAL" clId="{EF8BFCB0-AFC4-4B50-8446-DA9CAF16DE4D}" dt="2023-03-23T22:39:16.341" v="1612" actId="1035"/>
          <ac:cxnSpMkLst>
            <pc:docMk/>
            <pc:sldMk cId="826637236" sldId="963"/>
            <ac:cxnSpMk id="45" creationId="{B9DA7059-55B3-2A74-458E-AF8DD3E96094}"/>
          </ac:cxnSpMkLst>
        </pc:cxnChg>
        <pc:cxnChg chg="add mod">
          <ac:chgData name="Emma Slonim" userId="163cc02f-b39c-4bb0-9d23-d8cd3fd605c4" providerId="ADAL" clId="{EF8BFCB0-AFC4-4B50-8446-DA9CAF16DE4D}" dt="2023-03-23T22:39:28.555" v="1663" actId="1038"/>
          <ac:cxnSpMkLst>
            <pc:docMk/>
            <pc:sldMk cId="826637236" sldId="963"/>
            <ac:cxnSpMk id="46" creationId="{A47E7B72-4353-2336-828F-483F20477E93}"/>
          </ac:cxnSpMkLst>
        </pc:cxnChg>
      </pc:sldChg>
      <pc:sldChg chg="del">
        <pc:chgData name="Emma Slonim" userId="163cc02f-b39c-4bb0-9d23-d8cd3fd605c4" providerId="ADAL" clId="{EF8BFCB0-AFC4-4B50-8446-DA9CAF16DE4D}" dt="2023-02-03T21:40:33.818" v="355" actId="2696"/>
        <pc:sldMkLst>
          <pc:docMk/>
          <pc:sldMk cId="2034550410" sldId="963"/>
        </pc:sldMkLst>
      </pc:sldChg>
      <pc:sldChg chg="add del">
        <pc:chgData name="Emma Slonim" userId="163cc02f-b39c-4bb0-9d23-d8cd3fd605c4" providerId="ADAL" clId="{EF8BFCB0-AFC4-4B50-8446-DA9CAF16DE4D}" dt="2023-10-11T21:44:04.739" v="2110" actId="47"/>
        <pc:sldMkLst>
          <pc:docMk/>
          <pc:sldMk cId="2280580629" sldId="967"/>
        </pc:sldMkLst>
      </pc:sldChg>
      <pc:sldChg chg="modSp mod">
        <pc:chgData name="Emma Slonim" userId="163cc02f-b39c-4bb0-9d23-d8cd3fd605c4" providerId="ADAL" clId="{EF8BFCB0-AFC4-4B50-8446-DA9CAF16DE4D}" dt="2023-03-16T17:44:17.495" v="659" actId="20577"/>
        <pc:sldMkLst>
          <pc:docMk/>
          <pc:sldMk cId="3698820213" sldId="968"/>
        </pc:sldMkLst>
        <pc:spChg chg="mod">
          <ac:chgData name="Emma Slonim" userId="163cc02f-b39c-4bb0-9d23-d8cd3fd605c4" providerId="ADAL" clId="{EF8BFCB0-AFC4-4B50-8446-DA9CAF16DE4D}" dt="2023-03-16T17:44:17.495" v="659" actId="20577"/>
          <ac:spMkLst>
            <pc:docMk/>
            <pc:sldMk cId="3698820213" sldId="968"/>
            <ac:spMk id="10" creationId="{7981AC46-8CB3-4991-BEAE-B08CED119781}"/>
          </ac:spMkLst>
        </pc:spChg>
      </pc:sldChg>
      <pc:sldChg chg="add del">
        <pc:chgData name="Emma Slonim" userId="163cc02f-b39c-4bb0-9d23-d8cd3fd605c4" providerId="ADAL" clId="{EF8BFCB0-AFC4-4B50-8446-DA9CAF16DE4D}" dt="2023-02-03T19:03:00.363" v="253" actId="2696"/>
        <pc:sldMkLst>
          <pc:docMk/>
          <pc:sldMk cId="2609891532" sldId="969"/>
        </pc:sldMkLst>
      </pc:sldChg>
      <pc:sldChg chg="modSp mod">
        <pc:chgData name="Emma Slonim" userId="163cc02f-b39c-4bb0-9d23-d8cd3fd605c4" providerId="ADAL" clId="{EF8BFCB0-AFC4-4B50-8446-DA9CAF16DE4D}" dt="2023-03-23T21:34:38.618" v="885" actId="255"/>
        <pc:sldMkLst>
          <pc:docMk/>
          <pc:sldMk cId="1405902710" sldId="970"/>
        </pc:sldMkLst>
        <pc:spChg chg="mod">
          <ac:chgData name="Emma Slonim" userId="163cc02f-b39c-4bb0-9d23-d8cd3fd605c4" providerId="ADAL" clId="{EF8BFCB0-AFC4-4B50-8446-DA9CAF16DE4D}" dt="2023-03-23T21:34:38.618" v="885" actId="255"/>
          <ac:spMkLst>
            <pc:docMk/>
            <pc:sldMk cId="1405902710" sldId="970"/>
            <ac:spMk id="18" creationId="{61D3EE20-49C3-4AC9-B2ED-461030180F03}"/>
          </ac:spMkLst>
        </pc:spChg>
      </pc:sldChg>
      <pc:sldChg chg="add del">
        <pc:chgData name="Emma Slonim" userId="163cc02f-b39c-4bb0-9d23-d8cd3fd605c4" providerId="ADAL" clId="{EF8BFCB0-AFC4-4B50-8446-DA9CAF16DE4D}" dt="2023-08-04T21:16:35.742" v="1934" actId="47"/>
        <pc:sldMkLst>
          <pc:docMk/>
          <pc:sldMk cId="848939449" sldId="971"/>
        </pc:sldMkLst>
      </pc:sldChg>
      <pc:sldChg chg="addSp modSp add del">
        <pc:chgData name="Emma Slonim" userId="163cc02f-b39c-4bb0-9d23-d8cd3fd605c4" providerId="ADAL" clId="{EF8BFCB0-AFC4-4B50-8446-DA9CAF16DE4D}" dt="2023-06-27T20:12:29.432" v="1833"/>
        <pc:sldMkLst>
          <pc:docMk/>
          <pc:sldMk cId="741182085" sldId="989"/>
        </pc:sldMkLst>
        <pc:spChg chg="add mod">
          <ac:chgData name="Emma Slonim" userId="163cc02f-b39c-4bb0-9d23-d8cd3fd605c4" providerId="ADAL" clId="{EF8BFCB0-AFC4-4B50-8446-DA9CAF16DE4D}" dt="2023-06-27T20:12:29.432" v="1833"/>
          <ac:spMkLst>
            <pc:docMk/>
            <pc:sldMk cId="741182085" sldId="989"/>
            <ac:spMk id="2" creationId="{DFC008E1-C9F7-CD4B-0AB8-F1FBCAD46C00}"/>
          </ac:spMkLst>
        </pc:spChg>
      </pc:sldChg>
      <pc:sldChg chg="modSp del mod">
        <pc:chgData name="Emma Slonim" userId="163cc02f-b39c-4bb0-9d23-d8cd3fd605c4" providerId="ADAL" clId="{EF8BFCB0-AFC4-4B50-8446-DA9CAF16DE4D}" dt="2023-03-23T21:25:02.654" v="826" actId="2696"/>
        <pc:sldMkLst>
          <pc:docMk/>
          <pc:sldMk cId="1097759208" sldId="996"/>
        </pc:sldMkLst>
        <pc:spChg chg="mod">
          <ac:chgData name="Emma Slonim" userId="163cc02f-b39c-4bb0-9d23-d8cd3fd605c4" providerId="ADAL" clId="{EF8BFCB0-AFC4-4B50-8446-DA9CAF16DE4D}" dt="2023-03-23T21:23:36.071" v="822" actId="1076"/>
          <ac:spMkLst>
            <pc:docMk/>
            <pc:sldMk cId="1097759208" sldId="996"/>
            <ac:spMk id="2" creationId="{5E1132CE-81BF-48D2-B5A5-DB2B5A7CD56E}"/>
          </ac:spMkLst>
        </pc:spChg>
      </pc:sldChg>
      <pc:sldChg chg="addSp modSp mod ord">
        <pc:chgData name="Emma Slonim" userId="163cc02f-b39c-4bb0-9d23-d8cd3fd605c4" providerId="ADAL" clId="{EF8BFCB0-AFC4-4B50-8446-DA9CAF16DE4D}" dt="2023-06-27T20:12:27.530" v="1832"/>
        <pc:sldMkLst>
          <pc:docMk/>
          <pc:sldMk cId="2365001523" sldId="1020"/>
        </pc:sldMkLst>
        <pc:spChg chg="mod">
          <ac:chgData name="Emma Slonim" userId="163cc02f-b39c-4bb0-9d23-d8cd3fd605c4" providerId="ADAL" clId="{EF8BFCB0-AFC4-4B50-8446-DA9CAF16DE4D}" dt="2023-03-16T17:41:13.120" v="636" actId="20577"/>
          <ac:spMkLst>
            <pc:docMk/>
            <pc:sldMk cId="2365001523" sldId="1020"/>
            <ac:spMk id="3" creationId="{24543B38-A4C2-4058-9262-64D9C1FE881A}"/>
          </ac:spMkLst>
        </pc:spChg>
        <pc:spChg chg="add mod">
          <ac:chgData name="Emma Slonim" userId="163cc02f-b39c-4bb0-9d23-d8cd3fd605c4" providerId="ADAL" clId="{EF8BFCB0-AFC4-4B50-8446-DA9CAF16DE4D}" dt="2023-06-27T20:12:27.530" v="1832"/>
          <ac:spMkLst>
            <pc:docMk/>
            <pc:sldMk cId="2365001523" sldId="1020"/>
            <ac:spMk id="6" creationId="{2B1CBA33-8614-1138-CA28-17C44D88CEDE}"/>
          </ac:spMkLst>
        </pc:spChg>
      </pc:sldChg>
      <pc:sldChg chg="addSp delSp modSp mod">
        <pc:chgData name="Emma Slonim" userId="163cc02f-b39c-4bb0-9d23-d8cd3fd605c4" providerId="ADAL" clId="{EF8BFCB0-AFC4-4B50-8446-DA9CAF16DE4D}" dt="2023-06-27T20:14:34.906" v="1846"/>
        <pc:sldMkLst>
          <pc:docMk/>
          <pc:sldMk cId="2401450207" sldId="1069"/>
        </pc:sldMkLst>
        <pc:spChg chg="add del mod">
          <ac:chgData name="Emma Slonim" userId="163cc02f-b39c-4bb0-9d23-d8cd3fd605c4" providerId="ADAL" clId="{EF8BFCB0-AFC4-4B50-8446-DA9CAF16DE4D}" dt="2023-06-27T20:14:34.906" v="1846"/>
          <ac:spMkLst>
            <pc:docMk/>
            <pc:sldMk cId="2401450207" sldId="1069"/>
            <ac:spMk id="4" creationId="{8A9F73B6-70CB-8585-D9B9-AB515359BE7B}"/>
          </ac:spMkLst>
        </pc:spChg>
        <pc:graphicFrameChg chg="modGraphic">
          <ac:chgData name="Emma Slonim" userId="163cc02f-b39c-4bb0-9d23-d8cd3fd605c4" providerId="ADAL" clId="{EF8BFCB0-AFC4-4B50-8446-DA9CAF16DE4D}" dt="2023-03-16T17:49:09.789" v="702" actId="20577"/>
          <ac:graphicFrameMkLst>
            <pc:docMk/>
            <pc:sldMk cId="2401450207" sldId="1069"/>
            <ac:graphicFrameMk id="3" creationId="{C18049EF-44CA-7D85-F542-E57B76B6A529}"/>
          </ac:graphicFrameMkLst>
        </pc:graphicFrameChg>
      </pc:sldChg>
      <pc:sldChg chg="add del">
        <pc:chgData name="Emma Slonim" userId="163cc02f-b39c-4bb0-9d23-d8cd3fd605c4" providerId="ADAL" clId="{EF8BFCB0-AFC4-4B50-8446-DA9CAF16DE4D}" dt="2023-03-23T21:33:46.838" v="864" actId="2696"/>
        <pc:sldMkLst>
          <pc:docMk/>
          <pc:sldMk cId="3211988349" sldId="1097"/>
        </pc:sldMkLst>
      </pc:sldChg>
      <pc:sldChg chg="addSp delSp add del mod">
        <pc:chgData name="Emma Slonim" userId="163cc02f-b39c-4bb0-9d23-d8cd3fd605c4" providerId="ADAL" clId="{EF8BFCB0-AFC4-4B50-8446-DA9CAF16DE4D}" dt="2023-03-23T21:34:25.682" v="884" actId="2696"/>
        <pc:sldMkLst>
          <pc:docMk/>
          <pc:sldMk cId="3329096142" sldId="1098"/>
        </pc:sldMkLst>
        <pc:spChg chg="add del">
          <ac:chgData name="Emma Slonim" userId="163cc02f-b39c-4bb0-9d23-d8cd3fd605c4" providerId="ADAL" clId="{EF8BFCB0-AFC4-4B50-8446-DA9CAF16DE4D}" dt="2023-03-23T21:33:15.847" v="841" actId="22"/>
          <ac:spMkLst>
            <pc:docMk/>
            <pc:sldMk cId="3329096142" sldId="1098"/>
            <ac:spMk id="6" creationId="{C524E42D-9487-FD76-19E2-ECEDAB3A260E}"/>
          </ac:spMkLst>
        </pc:spChg>
      </pc:sldChg>
      <pc:sldChg chg="del">
        <pc:chgData name="Emma Slonim" userId="163cc02f-b39c-4bb0-9d23-d8cd3fd605c4" providerId="ADAL" clId="{EF8BFCB0-AFC4-4B50-8446-DA9CAF16DE4D}" dt="2023-02-23T15:12:54.901" v="487" actId="2696"/>
        <pc:sldMkLst>
          <pc:docMk/>
          <pc:sldMk cId="3372402068" sldId="1099"/>
        </pc:sldMkLst>
      </pc:sldChg>
      <pc:sldChg chg="addSp modSp mod">
        <pc:chgData name="Emma Slonim" userId="163cc02f-b39c-4bb0-9d23-d8cd3fd605c4" providerId="ADAL" clId="{EF8BFCB0-AFC4-4B50-8446-DA9CAF16DE4D}" dt="2023-06-27T20:16:19.166" v="1863" actId="1076"/>
        <pc:sldMkLst>
          <pc:docMk/>
          <pc:sldMk cId="2105792745" sldId="1100"/>
        </pc:sldMkLst>
        <pc:spChg chg="add mod">
          <ac:chgData name="Emma Slonim" userId="163cc02f-b39c-4bb0-9d23-d8cd3fd605c4" providerId="ADAL" clId="{EF8BFCB0-AFC4-4B50-8446-DA9CAF16DE4D}" dt="2023-06-27T20:16:19.166" v="1863" actId="1076"/>
          <ac:spMkLst>
            <pc:docMk/>
            <pc:sldMk cId="2105792745" sldId="1100"/>
            <ac:spMk id="4" creationId="{37194572-35DC-4374-E65B-D3C4DA0BBA1F}"/>
          </ac:spMkLst>
        </pc:spChg>
      </pc:sldChg>
      <pc:sldChg chg="addSp modSp add del mod ord">
        <pc:chgData name="Emma Slonim" userId="163cc02f-b39c-4bb0-9d23-d8cd3fd605c4" providerId="ADAL" clId="{EF8BFCB0-AFC4-4B50-8446-DA9CAF16DE4D}" dt="2023-10-11T21:41:43.080" v="2100"/>
        <pc:sldMkLst>
          <pc:docMk/>
          <pc:sldMk cId="868188489" sldId="1101"/>
        </pc:sldMkLst>
        <pc:spChg chg="add mod">
          <ac:chgData name="Emma Slonim" userId="163cc02f-b39c-4bb0-9d23-d8cd3fd605c4" providerId="ADAL" clId="{EF8BFCB0-AFC4-4B50-8446-DA9CAF16DE4D}" dt="2023-06-27T20:15:41.191" v="1856"/>
          <ac:spMkLst>
            <pc:docMk/>
            <pc:sldMk cId="868188489" sldId="1101"/>
            <ac:spMk id="4" creationId="{3B52BC38-873B-BBC1-2CEB-75AC05A53F3C}"/>
          </ac:spMkLst>
        </pc:spChg>
        <pc:spChg chg="mod">
          <ac:chgData name="Emma Slonim" userId="163cc02f-b39c-4bb0-9d23-d8cd3fd605c4" providerId="ADAL" clId="{EF8BFCB0-AFC4-4B50-8446-DA9CAF16DE4D}" dt="2023-04-17T18:28:49.536" v="1727" actId="255"/>
          <ac:spMkLst>
            <pc:docMk/>
            <pc:sldMk cId="868188489" sldId="1101"/>
            <ac:spMk id="7" creationId="{CB63FC8B-023F-4DC2-BDB0-E2DC67D3F03A}"/>
          </ac:spMkLst>
        </pc:spChg>
      </pc:sldChg>
      <pc:sldChg chg="addSp delSp modSp mod ord">
        <pc:chgData name="Emma Slonim" userId="163cc02f-b39c-4bb0-9d23-d8cd3fd605c4" providerId="ADAL" clId="{EF8BFCB0-AFC4-4B50-8446-DA9CAF16DE4D}" dt="2023-10-03T21:32:10.504" v="2089"/>
        <pc:sldMkLst>
          <pc:docMk/>
          <pc:sldMk cId="1142851336" sldId="1105"/>
        </pc:sldMkLst>
        <pc:spChg chg="mod">
          <ac:chgData name="Emma Slonim" userId="163cc02f-b39c-4bb0-9d23-d8cd3fd605c4" providerId="ADAL" clId="{EF8BFCB0-AFC4-4B50-8446-DA9CAF16DE4D}" dt="2023-03-16T17:51:38.747" v="715" actId="20577"/>
          <ac:spMkLst>
            <pc:docMk/>
            <pc:sldMk cId="1142851336" sldId="1105"/>
            <ac:spMk id="3" creationId="{B4FF792C-A586-43F4-8E46-673000289A07}"/>
          </ac:spMkLst>
        </pc:spChg>
        <pc:spChg chg="add mod">
          <ac:chgData name="Emma Slonim" userId="163cc02f-b39c-4bb0-9d23-d8cd3fd605c4" providerId="ADAL" clId="{EF8BFCB0-AFC4-4B50-8446-DA9CAF16DE4D}" dt="2023-06-27T20:15:24.386" v="1853"/>
          <ac:spMkLst>
            <pc:docMk/>
            <pc:sldMk cId="1142851336" sldId="1105"/>
            <ac:spMk id="4" creationId="{41921377-93B0-EC77-FEE1-E7C8DA98E1C2}"/>
          </ac:spMkLst>
        </pc:spChg>
        <pc:picChg chg="add del">
          <ac:chgData name="Emma Slonim" userId="163cc02f-b39c-4bb0-9d23-d8cd3fd605c4" providerId="ADAL" clId="{EF8BFCB0-AFC4-4B50-8446-DA9CAF16DE4D}" dt="2023-10-03T21:31:51.276" v="2084"/>
          <ac:picMkLst>
            <pc:docMk/>
            <pc:sldMk cId="1142851336" sldId="1105"/>
            <ac:picMk id="7" creationId="{59D6E023-E72A-7AF5-0417-CB3BD8F71EA6}"/>
          </ac:picMkLst>
        </pc:picChg>
      </pc:sldChg>
      <pc:sldChg chg="addSp modSp add del mod ord modTransition">
        <pc:chgData name="Emma Slonim" userId="163cc02f-b39c-4bb0-9d23-d8cd3fd605c4" providerId="ADAL" clId="{EF8BFCB0-AFC4-4B50-8446-DA9CAF16DE4D}" dt="2023-07-18T18:11:47.637" v="1868" actId="47"/>
        <pc:sldMkLst>
          <pc:docMk/>
          <pc:sldMk cId="2064017711" sldId="1310"/>
        </pc:sldMkLst>
        <pc:spChg chg="mod">
          <ac:chgData name="Emma Slonim" userId="163cc02f-b39c-4bb0-9d23-d8cd3fd605c4" providerId="ADAL" clId="{EF8BFCB0-AFC4-4B50-8446-DA9CAF16DE4D}" dt="2023-04-17T18:27:48.731" v="1720" actId="1076"/>
          <ac:spMkLst>
            <pc:docMk/>
            <pc:sldMk cId="2064017711" sldId="1310"/>
            <ac:spMk id="3" creationId="{4827229D-0C4E-4B06-A5DA-2D39072C4F9B}"/>
          </ac:spMkLst>
        </pc:spChg>
        <pc:spChg chg="add mod">
          <ac:chgData name="Emma Slonim" userId="163cc02f-b39c-4bb0-9d23-d8cd3fd605c4" providerId="ADAL" clId="{EF8BFCB0-AFC4-4B50-8446-DA9CAF16DE4D}" dt="2023-02-23T16:18:15.780" v="488"/>
          <ac:spMkLst>
            <pc:docMk/>
            <pc:sldMk cId="2064017711" sldId="1310"/>
            <ac:spMk id="24" creationId="{C156AA6C-040E-AAA8-8192-F3F3FCADF253}"/>
          </ac:spMkLst>
        </pc:spChg>
        <pc:spChg chg="add mod">
          <ac:chgData name="Emma Slonim" userId="163cc02f-b39c-4bb0-9d23-d8cd3fd605c4" providerId="ADAL" clId="{EF8BFCB0-AFC4-4B50-8446-DA9CAF16DE4D}" dt="2023-06-27T20:12:36.446" v="1834"/>
          <ac:spMkLst>
            <pc:docMk/>
            <pc:sldMk cId="2064017711" sldId="1310"/>
            <ac:spMk id="25" creationId="{73AF13B3-406A-43EA-6C5C-B5A955A0CDB0}"/>
          </ac:spMkLst>
        </pc:spChg>
      </pc:sldChg>
      <pc:sldChg chg="addSp modSp mod">
        <pc:chgData name="Emma Slonim" userId="163cc02f-b39c-4bb0-9d23-d8cd3fd605c4" providerId="ADAL" clId="{EF8BFCB0-AFC4-4B50-8446-DA9CAF16DE4D}" dt="2023-06-27T20:15:14.476" v="1850"/>
        <pc:sldMkLst>
          <pc:docMk/>
          <pc:sldMk cId="2460650113" sldId="1334"/>
        </pc:sldMkLst>
        <pc:spChg chg="add mod">
          <ac:chgData name="Emma Slonim" userId="163cc02f-b39c-4bb0-9d23-d8cd3fd605c4" providerId="ADAL" clId="{EF8BFCB0-AFC4-4B50-8446-DA9CAF16DE4D}" dt="2023-06-27T20:15:14.476" v="1850"/>
          <ac:spMkLst>
            <pc:docMk/>
            <pc:sldMk cId="2460650113" sldId="1334"/>
            <ac:spMk id="3" creationId="{EDBB7204-56B2-F72D-56A9-BB699EF4E08E}"/>
          </ac:spMkLst>
        </pc:spChg>
        <pc:spChg chg="mod">
          <ac:chgData name="Emma Slonim" userId="163cc02f-b39c-4bb0-9d23-d8cd3fd605c4" providerId="ADAL" clId="{EF8BFCB0-AFC4-4B50-8446-DA9CAF16DE4D}" dt="2023-04-17T18:28:36.827" v="1726" actId="255"/>
          <ac:spMkLst>
            <pc:docMk/>
            <pc:sldMk cId="2460650113" sldId="1334"/>
            <ac:spMk id="49" creationId="{00000000-0000-0000-0000-000000000000}"/>
          </ac:spMkLst>
        </pc:spChg>
      </pc:sldChg>
      <pc:sldChg chg="addSp modSp">
        <pc:chgData name="Emma Slonim" userId="163cc02f-b39c-4bb0-9d23-d8cd3fd605c4" providerId="ADAL" clId="{EF8BFCB0-AFC4-4B50-8446-DA9CAF16DE4D}" dt="2023-06-27T20:14:57.056" v="1847"/>
        <pc:sldMkLst>
          <pc:docMk/>
          <pc:sldMk cId="1826288114" sldId="1335"/>
        </pc:sldMkLst>
        <pc:spChg chg="add mod">
          <ac:chgData name="Emma Slonim" userId="163cc02f-b39c-4bb0-9d23-d8cd3fd605c4" providerId="ADAL" clId="{EF8BFCB0-AFC4-4B50-8446-DA9CAF16DE4D}" dt="2023-06-27T20:14:57.056" v="1847"/>
          <ac:spMkLst>
            <pc:docMk/>
            <pc:sldMk cId="1826288114" sldId="1335"/>
            <ac:spMk id="2" creationId="{3DBAF3E9-0710-8A94-96E0-DEAAA92B3503}"/>
          </ac:spMkLst>
        </pc:spChg>
      </pc:sldChg>
      <pc:sldChg chg="addSp modSp mod">
        <pc:chgData name="Emma Slonim" userId="163cc02f-b39c-4bb0-9d23-d8cd3fd605c4" providerId="ADAL" clId="{EF8BFCB0-AFC4-4B50-8446-DA9CAF16DE4D}" dt="2023-06-27T20:15:16.861" v="1851"/>
        <pc:sldMkLst>
          <pc:docMk/>
          <pc:sldMk cId="4169897631" sldId="1336"/>
        </pc:sldMkLst>
        <pc:spChg chg="mod">
          <ac:chgData name="Emma Slonim" userId="163cc02f-b39c-4bb0-9d23-d8cd3fd605c4" providerId="ADAL" clId="{EF8BFCB0-AFC4-4B50-8446-DA9CAF16DE4D}" dt="2023-04-17T18:28:30.567" v="1725" actId="20577"/>
          <ac:spMkLst>
            <pc:docMk/>
            <pc:sldMk cId="4169897631" sldId="1336"/>
            <ac:spMk id="2" creationId="{BBCA62C9-9F26-47BF-806A-1924771A9356}"/>
          </ac:spMkLst>
        </pc:spChg>
        <pc:spChg chg="mod">
          <ac:chgData name="Emma Slonim" userId="163cc02f-b39c-4bb0-9d23-d8cd3fd605c4" providerId="ADAL" clId="{EF8BFCB0-AFC4-4B50-8446-DA9CAF16DE4D}" dt="2023-03-21T16:44:47.694" v="743" actId="20577"/>
          <ac:spMkLst>
            <pc:docMk/>
            <pc:sldMk cId="4169897631" sldId="1336"/>
            <ac:spMk id="3" creationId="{5D884392-903B-4D26-A122-EC1CF2D18D1B}"/>
          </ac:spMkLst>
        </pc:spChg>
        <pc:spChg chg="add mod">
          <ac:chgData name="Emma Slonim" userId="163cc02f-b39c-4bb0-9d23-d8cd3fd605c4" providerId="ADAL" clId="{EF8BFCB0-AFC4-4B50-8446-DA9CAF16DE4D}" dt="2023-06-27T20:15:16.861" v="1851"/>
          <ac:spMkLst>
            <pc:docMk/>
            <pc:sldMk cId="4169897631" sldId="1336"/>
            <ac:spMk id="4" creationId="{0175ED23-FC32-F840-C29C-13E70387E196}"/>
          </ac:spMkLst>
        </pc:spChg>
      </pc:sldChg>
      <pc:sldChg chg="addSp delSp modSp mod">
        <pc:chgData name="Emma Slonim" userId="163cc02f-b39c-4bb0-9d23-d8cd3fd605c4" providerId="ADAL" clId="{EF8BFCB0-AFC4-4B50-8446-DA9CAF16DE4D}" dt="2023-08-30T18:38:46.222" v="2008"/>
        <pc:sldMkLst>
          <pc:docMk/>
          <pc:sldMk cId="3877129285" sldId="1337"/>
        </pc:sldMkLst>
        <pc:spChg chg="add mod">
          <ac:chgData name="Emma Slonim" userId="163cc02f-b39c-4bb0-9d23-d8cd3fd605c4" providerId="ADAL" clId="{EF8BFCB0-AFC4-4B50-8446-DA9CAF16DE4D}" dt="2023-06-27T20:15:19.121" v="1852"/>
          <ac:spMkLst>
            <pc:docMk/>
            <pc:sldMk cId="3877129285" sldId="1337"/>
            <ac:spMk id="4" creationId="{E9E6ED68-0B71-9830-16CB-8E20F99D7F85}"/>
          </ac:spMkLst>
        </pc:spChg>
        <pc:spChg chg="add del mod">
          <ac:chgData name="Emma Slonim" userId="163cc02f-b39c-4bb0-9d23-d8cd3fd605c4" providerId="ADAL" clId="{EF8BFCB0-AFC4-4B50-8446-DA9CAF16DE4D}" dt="2023-08-30T18:38:46.222" v="2008"/>
          <ac:spMkLst>
            <pc:docMk/>
            <pc:sldMk cId="3877129285" sldId="1337"/>
            <ac:spMk id="21" creationId="{32D5AF2D-92C0-0023-6A3C-12675898DCA6}"/>
          </ac:spMkLst>
        </pc:spChg>
        <pc:picChg chg="add del mod">
          <ac:chgData name="Emma Slonim" userId="163cc02f-b39c-4bb0-9d23-d8cd3fd605c4" providerId="ADAL" clId="{EF8BFCB0-AFC4-4B50-8446-DA9CAF16DE4D}" dt="2023-08-30T18:38:46.222" v="2008"/>
          <ac:picMkLst>
            <pc:docMk/>
            <pc:sldMk cId="3877129285" sldId="1337"/>
            <ac:picMk id="5" creationId="{03B0AD5C-E2BD-8C3A-678C-A339C088DA6E}"/>
          </ac:picMkLst>
        </pc:picChg>
        <pc:picChg chg="add del">
          <ac:chgData name="Emma Slonim" userId="163cc02f-b39c-4bb0-9d23-d8cd3fd605c4" providerId="ADAL" clId="{EF8BFCB0-AFC4-4B50-8446-DA9CAF16DE4D}" dt="2023-02-10T22:10:11.203" v="461" actId="22"/>
          <ac:picMkLst>
            <pc:docMk/>
            <pc:sldMk cId="3877129285" sldId="1337"/>
            <ac:picMk id="5" creationId="{A7FAB472-EBAE-9FB8-1882-E03AEF22F911}"/>
          </ac:picMkLst>
        </pc:picChg>
        <pc:picChg chg="add del">
          <ac:chgData name="Emma Slonim" userId="163cc02f-b39c-4bb0-9d23-d8cd3fd605c4" providerId="ADAL" clId="{EF8BFCB0-AFC4-4B50-8446-DA9CAF16DE4D}" dt="2023-02-10T22:10:19.517" v="463" actId="22"/>
          <ac:picMkLst>
            <pc:docMk/>
            <pc:sldMk cId="3877129285" sldId="1337"/>
            <ac:picMk id="9" creationId="{4236093E-1055-752F-5072-AA22647DF5B8}"/>
          </ac:picMkLst>
        </pc:pic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8" creationId="{39C2B835-1886-3C7A-C38D-388404C422F5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9" creationId="{3083B9A1-FB69-28B7-DA4D-404AD32844E1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10" creationId="{C197BF53-F683-8161-B631-78540A35DCBE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11" creationId="{70C238D7-8448-82E9-58C8-CCB347E2413A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12" creationId="{51CCB42D-0208-076F-1CAA-6E6E55F2B6BF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13" creationId="{7B48DF0A-8BCC-78C3-52DA-0FC27F6F0DA8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14" creationId="{C0B4660A-3FF4-24A5-4A09-6FD4FEB66FDF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15" creationId="{46B51C1B-52D5-801F-AF28-62E4C2F81755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16" creationId="{7BD99758-8329-0455-4195-0F85D8CB266E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17" creationId="{00B96CF9-1573-848E-077F-D3AF8F22D967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18" creationId="{6F5D3742-2325-EC2F-F0AC-DA237A98AA40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19" creationId="{C24558B3-FD8F-505B-83D1-9FFC9A523040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20" creationId="{55A25B8E-3784-C0EA-B72E-96A1BE2FE267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22" creationId="{03EE6424-6B18-7D70-40C7-2C34B2ECC606}"/>
          </ac:cxnSpMkLst>
        </pc:cxnChg>
        <pc:cxnChg chg="add del mod">
          <ac:chgData name="Emma Slonim" userId="163cc02f-b39c-4bb0-9d23-d8cd3fd605c4" providerId="ADAL" clId="{EF8BFCB0-AFC4-4B50-8446-DA9CAF16DE4D}" dt="2023-08-30T18:38:46.222" v="2008"/>
          <ac:cxnSpMkLst>
            <pc:docMk/>
            <pc:sldMk cId="3877129285" sldId="1337"/>
            <ac:cxnSpMk id="23" creationId="{A697CC0C-0127-7888-E2F3-9AE9591D3F2E}"/>
          </ac:cxnSpMkLst>
        </pc:cxnChg>
      </pc:sldChg>
      <pc:sldChg chg="addSp modSp">
        <pc:chgData name="Emma Slonim" userId="163cc02f-b39c-4bb0-9d23-d8cd3fd605c4" providerId="ADAL" clId="{EF8BFCB0-AFC4-4B50-8446-DA9CAF16DE4D}" dt="2023-06-27T20:15:10.961" v="1849"/>
        <pc:sldMkLst>
          <pc:docMk/>
          <pc:sldMk cId="1206234703" sldId="1352"/>
        </pc:sldMkLst>
        <pc:spChg chg="add mod">
          <ac:chgData name="Emma Slonim" userId="163cc02f-b39c-4bb0-9d23-d8cd3fd605c4" providerId="ADAL" clId="{EF8BFCB0-AFC4-4B50-8446-DA9CAF16DE4D}" dt="2023-06-27T20:15:10.961" v="1849"/>
          <ac:spMkLst>
            <pc:docMk/>
            <pc:sldMk cId="1206234703" sldId="1352"/>
            <ac:spMk id="4" creationId="{5BF9A1AC-C9A9-528C-F823-F4ADAF0BDDDE}"/>
          </ac:spMkLst>
        </pc:spChg>
      </pc:sldChg>
      <pc:sldChg chg="addSp modSp mod">
        <pc:chgData name="Emma Slonim" userId="163cc02f-b39c-4bb0-9d23-d8cd3fd605c4" providerId="ADAL" clId="{EF8BFCB0-AFC4-4B50-8446-DA9CAF16DE4D}" dt="2023-06-27T20:11:44.907" v="1826"/>
        <pc:sldMkLst>
          <pc:docMk/>
          <pc:sldMk cId="3310530149" sldId="1364"/>
        </pc:sldMkLst>
        <pc:spChg chg="mod">
          <ac:chgData name="Emma Slonim" userId="163cc02f-b39c-4bb0-9d23-d8cd3fd605c4" providerId="ADAL" clId="{EF8BFCB0-AFC4-4B50-8446-DA9CAF16DE4D}" dt="2023-03-16T17:36:38.044" v="618" actId="20577"/>
          <ac:spMkLst>
            <pc:docMk/>
            <pc:sldMk cId="3310530149" sldId="1364"/>
            <ac:spMk id="5" creationId="{C54C3740-4F9A-4A3D-A82D-56A748B6BA5E}"/>
          </ac:spMkLst>
        </pc:spChg>
        <pc:spChg chg="mod">
          <ac:chgData name="Emma Slonim" userId="163cc02f-b39c-4bb0-9d23-d8cd3fd605c4" providerId="ADAL" clId="{EF8BFCB0-AFC4-4B50-8446-DA9CAF16DE4D}" dt="2023-03-16T17:37:10.337" v="630" actId="1076"/>
          <ac:spMkLst>
            <pc:docMk/>
            <pc:sldMk cId="3310530149" sldId="1364"/>
            <ac:spMk id="6" creationId="{01573B18-51CD-773D-5DAF-ECDB0EC5FFF3}"/>
          </ac:spMkLst>
        </pc:spChg>
        <pc:spChg chg="add mod">
          <ac:chgData name="Emma Slonim" userId="163cc02f-b39c-4bb0-9d23-d8cd3fd605c4" providerId="ADAL" clId="{EF8BFCB0-AFC4-4B50-8446-DA9CAF16DE4D}" dt="2023-06-27T20:11:44.907" v="1826"/>
          <ac:spMkLst>
            <pc:docMk/>
            <pc:sldMk cId="3310530149" sldId="1364"/>
            <ac:spMk id="13" creationId="{9616ABC3-BAC4-204E-426B-0B2EDBA490D3}"/>
          </ac:spMkLst>
        </pc:spChg>
      </pc:sldChg>
      <pc:sldChg chg="del">
        <pc:chgData name="Emma Slonim" userId="163cc02f-b39c-4bb0-9d23-d8cd3fd605c4" providerId="ADAL" clId="{EF8BFCB0-AFC4-4B50-8446-DA9CAF16DE4D}" dt="2023-06-01T19:21:58.896" v="1762" actId="47"/>
        <pc:sldMkLst>
          <pc:docMk/>
          <pc:sldMk cId="920968135" sldId="1366"/>
        </pc:sldMkLst>
      </pc:sldChg>
      <pc:sldChg chg="del">
        <pc:chgData name="Emma Slonim" userId="163cc02f-b39c-4bb0-9d23-d8cd3fd605c4" providerId="ADAL" clId="{EF8BFCB0-AFC4-4B50-8446-DA9CAF16DE4D}" dt="2023-03-23T17:22:01.275" v="784" actId="2696"/>
        <pc:sldMkLst>
          <pc:docMk/>
          <pc:sldMk cId="2354324685" sldId="1368"/>
        </pc:sldMkLst>
      </pc:sldChg>
      <pc:sldChg chg="addSp delSp modSp add del mod ord">
        <pc:chgData name="Emma Slonim" userId="163cc02f-b39c-4bb0-9d23-d8cd3fd605c4" providerId="ADAL" clId="{EF8BFCB0-AFC4-4B50-8446-DA9CAF16DE4D}" dt="2023-03-16T17:53:47.335" v="720" actId="123"/>
        <pc:sldMkLst>
          <pc:docMk/>
          <pc:sldMk cId="97669186" sldId="1370"/>
        </pc:sldMkLst>
        <pc:spChg chg="del mod">
          <ac:chgData name="Emma Slonim" userId="163cc02f-b39c-4bb0-9d23-d8cd3fd605c4" providerId="ADAL" clId="{EF8BFCB0-AFC4-4B50-8446-DA9CAF16DE4D}" dt="2023-02-08T22:49:49.177" v="424" actId="478"/>
          <ac:spMkLst>
            <pc:docMk/>
            <pc:sldMk cId="97669186" sldId="1370"/>
            <ac:spMk id="2" creationId="{00000000-0000-0000-0000-000000000000}"/>
          </ac:spMkLst>
        </pc:spChg>
        <pc:spChg chg="add mod">
          <ac:chgData name="Emma Slonim" userId="163cc02f-b39c-4bb0-9d23-d8cd3fd605c4" providerId="ADAL" clId="{EF8BFCB0-AFC4-4B50-8446-DA9CAF16DE4D}" dt="2023-03-16T17:53:27.013" v="719" actId="20577"/>
          <ac:spMkLst>
            <pc:docMk/>
            <pc:sldMk cId="97669186" sldId="1370"/>
            <ac:spMk id="3" creationId="{C52B3549-71F4-F27A-43A2-1C9B7792CC39}"/>
          </ac:spMkLst>
        </pc:spChg>
        <pc:spChg chg="add mod">
          <ac:chgData name="Emma Slonim" userId="163cc02f-b39c-4bb0-9d23-d8cd3fd605c4" providerId="ADAL" clId="{EF8BFCB0-AFC4-4B50-8446-DA9CAF16DE4D}" dt="2023-03-16T17:53:47.335" v="720" actId="123"/>
          <ac:spMkLst>
            <pc:docMk/>
            <pc:sldMk cId="97669186" sldId="1370"/>
            <ac:spMk id="4" creationId="{21BA6F80-99A6-B448-1A74-2A0AEDA1A644}"/>
          </ac:spMkLst>
        </pc:spChg>
        <pc:spChg chg="add mod">
          <ac:chgData name="Emma Slonim" userId="163cc02f-b39c-4bb0-9d23-d8cd3fd605c4" providerId="ADAL" clId="{EF8BFCB0-AFC4-4B50-8446-DA9CAF16DE4D}" dt="2023-02-08T22:48:51.567" v="413" actId="20577"/>
          <ac:spMkLst>
            <pc:docMk/>
            <pc:sldMk cId="97669186" sldId="1370"/>
            <ac:spMk id="5" creationId="{E805D9C9-BC45-8C17-A086-2F837D5846D7}"/>
          </ac:spMkLst>
        </pc:spChg>
        <pc:spChg chg="add mod">
          <ac:chgData name="Emma Slonim" userId="163cc02f-b39c-4bb0-9d23-d8cd3fd605c4" providerId="ADAL" clId="{EF8BFCB0-AFC4-4B50-8446-DA9CAF16DE4D}" dt="2023-03-16T17:53:47.335" v="720" actId="123"/>
          <ac:spMkLst>
            <pc:docMk/>
            <pc:sldMk cId="97669186" sldId="1370"/>
            <ac:spMk id="6" creationId="{88C2B5CD-1E33-FE91-3DD5-AC0B93F59317}"/>
          </ac:spMkLst>
        </pc:spChg>
        <pc:picChg chg="add mod">
          <ac:chgData name="Emma Slonim" userId="163cc02f-b39c-4bb0-9d23-d8cd3fd605c4" providerId="ADAL" clId="{EF8BFCB0-AFC4-4B50-8446-DA9CAF16DE4D}" dt="2023-02-08T22:52:33.241" v="453" actId="1076"/>
          <ac:picMkLst>
            <pc:docMk/>
            <pc:sldMk cId="97669186" sldId="1370"/>
            <ac:picMk id="7" creationId="{6030B8CF-BB6F-F6D6-7AC8-F9F5F58CD2F4}"/>
          </ac:picMkLst>
        </pc:picChg>
      </pc:sldChg>
      <pc:sldChg chg="addSp modSp">
        <pc:chgData name="Emma Slonim" userId="163cc02f-b39c-4bb0-9d23-d8cd3fd605c4" providerId="ADAL" clId="{EF8BFCB0-AFC4-4B50-8446-DA9CAF16DE4D}" dt="2023-06-27T20:11:47.541" v="1827"/>
        <pc:sldMkLst>
          <pc:docMk/>
          <pc:sldMk cId="3985493375" sldId="1373"/>
        </pc:sldMkLst>
        <pc:spChg chg="add mod">
          <ac:chgData name="Emma Slonim" userId="163cc02f-b39c-4bb0-9d23-d8cd3fd605c4" providerId="ADAL" clId="{EF8BFCB0-AFC4-4B50-8446-DA9CAF16DE4D}" dt="2023-06-27T20:11:47.541" v="1827"/>
          <ac:spMkLst>
            <pc:docMk/>
            <pc:sldMk cId="3985493375" sldId="1373"/>
            <ac:spMk id="5" creationId="{A4B78747-2336-2620-BDA7-13C09203C53D}"/>
          </ac:spMkLst>
        </pc:spChg>
      </pc:sldChg>
      <pc:sldChg chg="modSp mod ord">
        <pc:chgData name="Emma Slonim" userId="163cc02f-b39c-4bb0-9d23-d8cd3fd605c4" providerId="ADAL" clId="{EF8BFCB0-AFC4-4B50-8446-DA9CAF16DE4D}" dt="2023-03-23T15:20:28.919" v="759" actId="20577"/>
        <pc:sldMkLst>
          <pc:docMk/>
          <pc:sldMk cId="2070699554" sldId="1380"/>
        </pc:sldMkLst>
        <pc:spChg chg="mod">
          <ac:chgData name="Emma Slonim" userId="163cc02f-b39c-4bb0-9d23-d8cd3fd605c4" providerId="ADAL" clId="{EF8BFCB0-AFC4-4B50-8446-DA9CAF16DE4D}" dt="2023-03-23T15:20:28.919" v="759" actId="20577"/>
          <ac:spMkLst>
            <pc:docMk/>
            <pc:sldMk cId="2070699554" sldId="1380"/>
            <ac:spMk id="5" creationId="{906A3ACF-ECA8-F323-1703-3F891B11222E}"/>
          </ac:spMkLst>
        </pc:spChg>
      </pc:sldChg>
      <pc:sldChg chg="addSp delSp modSp mod">
        <pc:chgData name="Emma Slonim" userId="163cc02f-b39c-4bb0-9d23-d8cd3fd605c4" providerId="ADAL" clId="{EF8BFCB0-AFC4-4B50-8446-DA9CAF16DE4D}" dt="2023-06-27T20:14:26.771" v="1845"/>
        <pc:sldMkLst>
          <pc:docMk/>
          <pc:sldMk cId="2442304727" sldId="1383"/>
        </pc:sldMkLst>
        <pc:spChg chg="add del mod">
          <ac:chgData name="Emma Slonim" userId="163cc02f-b39c-4bb0-9d23-d8cd3fd605c4" providerId="ADAL" clId="{EF8BFCB0-AFC4-4B50-8446-DA9CAF16DE4D}" dt="2023-06-27T20:14:26.771" v="1845"/>
          <ac:spMkLst>
            <pc:docMk/>
            <pc:sldMk cId="2442304727" sldId="1383"/>
            <ac:spMk id="4" creationId="{A5E7A328-2FAC-9443-A4A6-2FA6C4F09037}"/>
          </ac:spMkLst>
        </pc:spChg>
        <pc:graphicFrameChg chg="modGraphic">
          <ac:chgData name="Emma Slonim" userId="163cc02f-b39c-4bb0-9d23-d8cd3fd605c4" providerId="ADAL" clId="{EF8BFCB0-AFC4-4B50-8446-DA9CAF16DE4D}" dt="2023-03-07T18:06:15.844" v="583" actId="20577"/>
          <ac:graphicFrameMkLst>
            <pc:docMk/>
            <pc:sldMk cId="2442304727" sldId="1383"/>
            <ac:graphicFrameMk id="3" creationId="{C18049EF-44CA-7D85-F542-E57B76B6A529}"/>
          </ac:graphicFrameMkLst>
        </pc:graphicFrameChg>
      </pc:sldChg>
      <pc:sldChg chg="addSp delSp modSp mod">
        <pc:chgData name="Emma Slonim" userId="163cc02f-b39c-4bb0-9d23-d8cd3fd605c4" providerId="ADAL" clId="{EF8BFCB0-AFC4-4B50-8446-DA9CAF16DE4D}" dt="2023-06-27T20:14:25.231" v="1844"/>
        <pc:sldMkLst>
          <pc:docMk/>
          <pc:sldMk cId="3981303231" sldId="1384"/>
        </pc:sldMkLst>
        <pc:spChg chg="add del mod">
          <ac:chgData name="Emma Slonim" userId="163cc02f-b39c-4bb0-9d23-d8cd3fd605c4" providerId="ADAL" clId="{EF8BFCB0-AFC4-4B50-8446-DA9CAF16DE4D}" dt="2023-06-27T20:14:25.231" v="1844"/>
          <ac:spMkLst>
            <pc:docMk/>
            <pc:sldMk cId="3981303231" sldId="1384"/>
            <ac:spMk id="4" creationId="{5DCE6703-3BE3-4BA9-4ADC-BACACD422984}"/>
          </ac:spMkLst>
        </pc:spChg>
        <pc:graphicFrameChg chg="modGraphic">
          <ac:chgData name="Emma Slonim" userId="163cc02f-b39c-4bb0-9d23-d8cd3fd605c4" providerId="ADAL" clId="{EF8BFCB0-AFC4-4B50-8446-DA9CAF16DE4D}" dt="2023-02-03T19:03:35.035" v="317" actId="20577"/>
          <ac:graphicFrameMkLst>
            <pc:docMk/>
            <pc:sldMk cId="3981303231" sldId="1384"/>
            <ac:graphicFrameMk id="3" creationId="{C18049EF-44CA-7D85-F542-E57B76B6A529}"/>
          </ac:graphicFrameMkLst>
        </pc:graphicFrameChg>
      </pc:sldChg>
      <pc:sldChg chg="addSp delSp modSp">
        <pc:chgData name="Emma Slonim" userId="163cc02f-b39c-4bb0-9d23-d8cd3fd605c4" providerId="ADAL" clId="{EF8BFCB0-AFC4-4B50-8446-DA9CAF16DE4D}" dt="2023-06-27T20:14:20.686" v="1842"/>
        <pc:sldMkLst>
          <pc:docMk/>
          <pc:sldMk cId="1357440926" sldId="1385"/>
        </pc:sldMkLst>
        <pc:spChg chg="add del mod">
          <ac:chgData name="Emma Slonim" userId="163cc02f-b39c-4bb0-9d23-d8cd3fd605c4" providerId="ADAL" clId="{EF8BFCB0-AFC4-4B50-8446-DA9CAF16DE4D}" dt="2023-06-27T20:14:20.686" v="1842"/>
          <ac:spMkLst>
            <pc:docMk/>
            <pc:sldMk cId="1357440926" sldId="1385"/>
            <ac:spMk id="4" creationId="{E97E1DD4-4396-0DE2-C771-DE189AA6D802}"/>
          </ac:spMkLst>
        </pc:spChg>
      </pc:sldChg>
      <pc:sldChg chg="addSp delSp modSp">
        <pc:chgData name="Emma Slonim" userId="163cc02f-b39c-4bb0-9d23-d8cd3fd605c4" providerId="ADAL" clId="{EF8BFCB0-AFC4-4B50-8446-DA9CAF16DE4D}" dt="2023-06-27T20:14:23.867" v="1843"/>
        <pc:sldMkLst>
          <pc:docMk/>
          <pc:sldMk cId="1416533625" sldId="1388"/>
        </pc:sldMkLst>
        <pc:spChg chg="add del mod">
          <ac:chgData name="Emma Slonim" userId="163cc02f-b39c-4bb0-9d23-d8cd3fd605c4" providerId="ADAL" clId="{EF8BFCB0-AFC4-4B50-8446-DA9CAF16DE4D}" dt="2023-06-27T20:14:23.867" v="1843"/>
          <ac:spMkLst>
            <pc:docMk/>
            <pc:sldMk cId="1416533625" sldId="1388"/>
            <ac:spMk id="4" creationId="{D5D8D914-E7BA-0EB9-A4D4-D6884F81C60C}"/>
          </ac:spMkLst>
        </pc:spChg>
      </pc:sldChg>
      <pc:sldChg chg="add del">
        <pc:chgData name="Emma Slonim" userId="163cc02f-b39c-4bb0-9d23-d8cd3fd605c4" providerId="ADAL" clId="{EF8BFCB0-AFC4-4B50-8446-DA9CAF16DE4D}" dt="2023-03-23T21:33:11.001" v="839" actId="2696"/>
        <pc:sldMkLst>
          <pc:docMk/>
          <pc:sldMk cId="283201637" sldId="1392"/>
        </pc:sldMkLst>
      </pc:sldChg>
      <pc:sldChg chg="addSp modSp mod">
        <pc:chgData name="Emma Slonim" userId="163cc02f-b39c-4bb0-9d23-d8cd3fd605c4" providerId="ADAL" clId="{EF8BFCB0-AFC4-4B50-8446-DA9CAF16DE4D}" dt="2023-06-27T20:11:13.077" v="1823" actId="1076"/>
        <pc:sldMkLst>
          <pc:docMk/>
          <pc:sldMk cId="1449538466" sldId="1402"/>
        </pc:sldMkLst>
        <pc:spChg chg="mod">
          <ac:chgData name="Emma Slonim" userId="163cc02f-b39c-4bb0-9d23-d8cd3fd605c4" providerId="ADAL" clId="{EF8BFCB0-AFC4-4B50-8446-DA9CAF16DE4D}" dt="2023-06-27T20:09:37.437" v="1780" actId="14100"/>
          <ac:spMkLst>
            <pc:docMk/>
            <pc:sldMk cId="1449538466" sldId="1402"/>
            <ac:spMk id="5" creationId="{00000000-0000-0000-0000-000000000000}"/>
          </ac:spMkLst>
        </pc:spChg>
        <pc:spChg chg="add mod">
          <ac:chgData name="Emma Slonim" userId="163cc02f-b39c-4bb0-9d23-d8cd3fd605c4" providerId="ADAL" clId="{EF8BFCB0-AFC4-4B50-8446-DA9CAF16DE4D}" dt="2023-06-27T20:11:13.077" v="1823" actId="1076"/>
          <ac:spMkLst>
            <pc:docMk/>
            <pc:sldMk cId="1449538466" sldId="1402"/>
            <ac:spMk id="49" creationId="{5ECB6E1E-2687-A175-A2F4-C4333CFB387D}"/>
          </ac:spMkLst>
        </pc:spChg>
        <pc:spChg chg="mod">
          <ac:chgData name="Emma Slonim" userId="163cc02f-b39c-4bb0-9d23-d8cd3fd605c4" providerId="ADAL" clId="{EF8BFCB0-AFC4-4B50-8446-DA9CAF16DE4D}" dt="2023-04-17T18:29:09.889" v="1731" actId="255"/>
          <ac:spMkLst>
            <pc:docMk/>
            <pc:sldMk cId="1449538466" sldId="1402"/>
            <ac:spMk id="95" creationId="{00000000-0000-0000-0000-000000000000}"/>
          </ac:spMkLst>
        </pc:spChg>
      </pc:sldChg>
      <pc:sldChg chg="del">
        <pc:chgData name="Emma Slonim" userId="163cc02f-b39c-4bb0-9d23-d8cd3fd605c4" providerId="ADAL" clId="{EF8BFCB0-AFC4-4B50-8446-DA9CAF16DE4D}" dt="2023-03-03T15:29:12.294" v="543" actId="2696"/>
        <pc:sldMkLst>
          <pc:docMk/>
          <pc:sldMk cId="579336635" sldId="1408"/>
        </pc:sldMkLst>
      </pc:sldChg>
      <pc:sldChg chg="addSp modSp mod modAnim">
        <pc:chgData name="Emma Slonim" userId="163cc02f-b39c-4bb0-9d23-d8cd3fd605c4" providerId="ADAL" clId="{EF8BFCB0-AFC4-4B50-8446-DA9CAF16DE4D}" dt="2023-06-27T20:11:38.682" v="1825" actId="1076"/>
        <pc:sldMkLst>
          <pc:docMk/>
          <pc:sldMk cId="3966011977" sldId="1414"/>
        </pc:sldMkLst>
        <pc:spChg chg="add mod">
          <ac:chgData name="Emma Slonim" userId="163cc02f-b39c-4bb0-9d23-d8cd3fd605c4" providerId="ADAL" clId="{EF8BFCB0-AFC4-4B50-8446-DA9CAF16DE4D}" dt="2023-06-27T20:11:38.682" v="1825" actId="1076"/>
          <ac:spMkLst>
            <pc:docMk/>
            <pc:sldMk cId="3966011977" sldId="1414"/>
            <ac:spMk id="4" creationId="{B151EEB6-7958-9AF3-9ECD-F0B4F965518B}"/>
          </ac:spMkLst>
        </pc:spChg>
        <pc:picChg chg="mod">
          <ac:chgData name="Emma Slonim" userId="163cc02f-b39c-4bb0-9d23-d8cd3fd605c4" providerId="ADAL" clId="{EF8BFCB0-AFC4-4B50-8446-DA9CAF16DE4D}" dt="2023-03-16T17:34:35.650" v="607" actId="1076"/>
          <ac:picMkLst>
            <pc:docMk/>
            <pc:sldMk cId="3966011977" sldId="1414"/>
            <ac:picMk id="10" creationId="{FD899BA3-B843-C385-B947-15491EC22512}"/>
          </ac:picMkLst>
        </pc:picChg>
      </pc:sldChg>
      <pc:sldChg chg="add del">
        <pc:chgData name="Emma Slonim" userId="163cc02f-b39c-4bb0-9d23-d8cd3fd605c4" providerId="ADAL" clId="{EF8BFCB0-AFC4-4B50-8446-DA9CAF16DE4D}" dt="2023-09-11T13:21:38.824" v="2050" actId="47"/>
        <pc:sldMkLst>
          <pc:docMk/>
          <pc:sldMk cId="2763642069" sldId="1416"/>
        </pc:sldMkLst>
      </pc:sldChg>
      <pc:sldChg chg="addSp modSp">
        <pc:chgData name="Emma Slonim" userId="163cc02f-b39c-4bb0-9d23-d8cd3fd605c4" providerId="ADAL" clId="{EF8BFCB0-AFC4-4B50-8446-DA9CAF16DE4D}" dt="2023-06-27T20:11:51.257" v="1828"/>
        <pc:sldMkLst>
          <pc:docMk/>
          <pc:sldMk cId="2218821237" sldId="1417"/>
        </pc:sldMkLst>
        <pc:spChg chg="add mod">
          <ac:chgData name="Emma Slonim" userId="163cc02f-b39c-4bb0-9d23-d8cd3fd605c4" providerId="ADAL" clId="{EF8BFCB0-AFC4-4B50-8446-DA9CAF16DE4D}" dt="2023-06-27T20:11:51.257" v="1828"/>
          <ac:spMkLst>
            <pc:docMk/>
            <pc:sldMk cId="2218821237" sldId="1417"/>
            <ac:spMk id="7" creationId="{35D53166-F352-E19E-2C1F-9BEB6F2DDEFA}"/>
          </ac:spMkLst>
        </pc:spChg>
      </pc:sldChg>
      <pc:sldChg chg="add del">
        <pc:chgData name="Emma Slonim" userId="163cc02f-b39c-4bb0-9d23-d8cd3fd605c4" providerId="ADAL" clId="{EF8BFCB0-AFC4-4B50-8446-DA9CAF16DE4D}" dt="2023-09-11T13:21:38.824" v="2050" actId="47"/>
        <pc:sldMkLst>
          <pc:docMk/>
          <pc:sldMk cId="3467733319" sldId="1418"/>
        </pc:sldMkLst>
      </pc:sldChg>
      <pc:sldChg chg="del">
        <pc:chgData name="Emma Slonim" userId="163cc02f-b39c-4bb0-9d23-d8cd3fd605c4" providerId="ADAL" clId="{EF8BFCB0-AFC4-4B50-8446-DA9CAF16DE4D}" dt="2023-02-10T22:14:51.109" v="482" actId="2696"/>
        <pc:sldMkLst>
          <pc:docMk/>
          <pc:sldMk cId="4048214911" sldId="1418"/>
        </pc:sldMkLst>
      </pc:sldChg>
      <pc:sldChg chg="add del">
        <pc:chgData name="Emma Slonim" userId="163cc02f-b39c-4bb0-9d23-d8cd3fd605c4" providerId="ADAL" clId="{EF8BFCB0-AFC4-4B50-8446-DA9CAF16DE4D}" dt="2023-09-11T13:21:38.824" v="2050" actId="47"/>
        <pc:sldMkLst>
          <pc:docMk/>
          <pc:sldMk cId="1532746341" sldId="1419"/>
        </pc:sldMkLst>
      </pc:sldChg>
      <pc:sldChg chg="del">
        <pc:chgData name="Emma Slonim" userId="163cc02f-b39c-4bb0-9d23-d8cd3fd605c4" providerId="ADAL" clId="{EF8BFCB0-AFC4-4B50-8446-DA9CAF16DE4D}" dt="2023-02-03T21:39:57.493" v="347" actId="2696"/>
        <pc:sldMkLst>
          <pc:docMk/>
          <pc:sldMk cId="3497054144" sldId="1419"/>
        </pc:sldMkLst>
      </pc:sldChg>
      <pc:sldChg chg="add del">
        <pc:chgData name="Emma Slonim" userId="163cc02f-b39c-4bb0-9d23-d8cd3fd605c4" providerId="ADAL" clId="{EF8BFCB0-AFC4-4B50-8446-DA9CAF16DE4D}" dt="2023-10-11T21:41:43.080" v="2100"/>
        <pc:sldMkLst>
          <pc:docMk/>
          <pc:sldMk cId="1029827595" sldId="1420"/>
        </pc:sldMkLst>
      </pc:sldChg>
      <pc:sldChg chg="del">
        <pc:chgData name="Emma Slonim" userId="163cc02f-b39c-4bb0-9d23-d8cd3fd605c4" providerId="ADAL" clId="{EF8BFCB0-AFC4-4B50-8446-DA9CAF16DE4D}" dt="2023-02-03T21:40:05.333" v="349" actId="2696"/>
        <pc:sldMkLst>
          <pc:docMk/>
          <pc:sldMk cId="2149410926" sldId="1420"/>
        </pc:sldMkLst>
      </pc:sldChg>
      <pc:sldChg chg="del">
        <pc:chgData name="Emma Slonim" userId="163cc02f-b39c-4bb0-9d23-d8cd3fd605c4" providerId="ADAL" clId="{EF8BFCB0-AFC4-4B50-8446-DA9CAF16DE4D}" dt="2023-02-03T21:40:17.570" v="351" actId="2696"/>
        <pc:sldMkLst>
          <pc:docMk/>
          <pc:sldMk cId="1172063735" sldId="1421"/>
        </pc:sldMkLst>
      </pc:sldChg>
      <pc:sldChg chg="add del">
        <pc:chgData name="Emma Slonim" userId="163cc02f-b39c-4bb0-9d23-d8cd3fd605c4" providerId="ADAL" clId="{EF8BFCB0-AFC4-4B50-8446-DA9CAF16DE4D}" dt="2023-09-11T13:21:38.824" v="2050" actId="47"/>
        <pc:sldMkLst>
          <pc:docMk/>
          <pc:sldMk cId="2739256112" sldId="1421"/>
        </pc:sldMkLst>
      </pc:sldChg>
      <pc:sldChg chg="addSp modSp del mod">
        <pc:chgData name="Emma Slonim" userId="163cc02f-b39c-4bb0-9d23-d8cd3fd605c4" providerId="ADAL" clId="{EF8BFCB0-AFC4-4B50-8446-DA9CAF16DE4D}" dt="2023-08-14T15:29:53.008" v="1953" actId="47"/>
        <pc:sldMkLst>
          <pc:docMk/>
          <pc:sldMk cId="2471806664" sldId="1422"/>
        </pc:sldMkLst>
        <pc:spChg chg="add mod">
          <ac:chgData name="Emma Slonim" userId="163cc02f-b39c-4bb0-9d23-d8cd3fd605c4" providerId="ADAL" clId="{EF8BFCB0-AFC4-4B50-8446-DA9CAF16DE4D}" dt="2023-06-27T20:15:35.805" v="1855" actId="1076"/>
          <ac:spMkLst>
            <pc:docMk/>
            <pc:sldMk cId="2471806664" sldId="1422"/>
            <ac:spMk id="3" creationId="{EE175185-980E-35BB-EDF8-4FAD8A1A2521}"/>
          </ac:spMkLst>
        </pc:spChg>
        <pc:spChg chg="mod">
          <ac:chgData name="Emma Slonim" userId="163cc02f-b39c-4bb0-9d23-d8cd3fd605c4" providerId="ADAL" clId="{EF8BFCB0-AFC4-4B50-8446-DA9CAF16DE4D}" dt="2023-03-16T17:53:02.661" v="717" actId="20577"/>
          <ac:spMkLst>
            <pc:docMk/>
            <pc:sldMk cId="2471806664" sldId="1422"/>
            <ac:spMk id="179" creationId="{AFB6C4C4-2F2E-473D-AFD0-CDC4500E846C}"/>
          </ac:spMkLst>
        </pc:spChg>
      </pc:sldChg>
      <pc:sldChg chg="add del">
        <pc:chgData name="Emma Slonim" userId="163cc02f-b39c-4bb0-9d23-d8cd3fd605c4" providerId="ADAL" clId="{EF8BFCB0-AFC4-4B50-8446-DA9CAF16DE4D}" dt="2023-02-03T17:21:01.919" v="242" actId="2696"/>
        <pc:sldMkLst>
          <pc:docMk/>
          <pc:sldMk cId="2063014408" sldId="1423"/>
        </pc:sldMkLst>
      </pc:sldChg>
      <pc:sldChg chg="addSp delSp modSp add mod">
        <pc:chgData name="Emma Slonim" userId="163cc02f-b39c-4bb0-9d23-d8cd3fd605c4" providerId="ADAL" clId="{EF8BFCB0-AFC4-4B50-8446-DA9CAF16DE4D}" dt="2023-06-27T20:14:01.299" v="1836"/>
        <pc:sldMkLst>
          <pc:docMk/>
          <pc:sldMk cId="2078910919" sldId="1423"/>
        </pc:sldMkLst>
        <pc:spChg chg="add mod">
          <ac:chgData name="Emma Slonim" userId="163cc02f-b39c-4bb0-9d23-d8cd3fd605c4" providerId="ADAL" clId="{EF8BFCB0-AFC4-4B50-8446-DA9CAF16DE4D}" dt="2023-06-27T20:14:01.299" v="1836"/>
          <ac:spMkLst>
            <pc:docMk/>
            <pc:sldMk cId="2078910919" sldId="1423"/>
            <ac:spMk id="2" creationId="{5EEF4EC3-03EC-B1E0-402F-22777DEDBA55}"/>
          </ac:spMkLst>
        </pc:spChg>
        <pc:graphicFrameChg chg="mod">
          <ac:chgData name="Emma Slonim" userId="163cc02f-b39c-4bb0-9d23-d8cd3fd605c4" providerId="ADAL" clId="{EF8BFCB0-AFC4-4B50-8446-DA9CAF16DE4D}" dt="2023-02-03T19:22:08.682" v="345" actId="688"/>
          <ac:graphicFrameMkLst>
            <pc:docMk/>
            <pc:sldMk cId="2078910919" sldId="1423"/>
            <ac:graphicFrameMk id="3" creationId="{0429A2BB-F9C2-1485-2571-1932909D372F}"/>
          </ac:graphicFrameMkLst>
        </pc:graphicFrameChg>
        <pc:cxnChg chg="add del mod">
          <ac:chgData name="Emma Slonim" userId="163cc02f-b39c-4bb0-9d23-d8cd3fd605c4" providerId="ADAL" clId="{EF8BFCB0-AFC4-4B50-8446-DA9CAF16DE4D}" dt="2023-02-03T19:18:32.316" v="323" actId="11529"/>
          <ac:cxnSpMkLst>
            <pc:docMk/>
            <pc:sldMk cId="2078910919" sldId="1423"/>
            <ac:cxnSpMk id="4" creationId="{9FEF994B-A71D-BE8E-53A8-AF4689679E08}"/>
          </ac:cxnSpMkLst>
        </pc:cxnChg>
        <pc:cxnChg chg="add del mod">
          <ac:chgData name="Emma Slonim" userId="163cc02f-b39c-4bb0-9d23-d8cd3fd605c4" providerId="ADAL" clId="{EF8BFCB0-AFC4-4B50-8446-DA9CAF16DE4D}" dt="2023-02-03T19:18:38.941" v="325" actId="11529"/>
          <ac:cxnSpMkLst>
            <pc:docMk/>
            <pc:sldMk cId="2078910919" sldId="1423"/>
            <ac:cxnSpMk id="9" creationId="{93D7ACE4-16CF-E540-C75E-65CA88A1CE94}"/>
          </ac:cxnSpMkLst>
        </pc:cxnChg>
      </pc:sldChg>
      <pc:sldChg chg="addSp delSp modSp del">
        <pc:chgData name="Emma Slonim" userId="163cc02f-b39c-4bb0-9d23-d8cd3fd605c4" providerId="ADAL" clId="{EF8BFCB0-AFC4-4B50-8446-DA9CAF16DE4D}" dt="2023-03-23T22:40:53.895" v="1703" actId="2696"/>
        <pc:sldMkLst>
          <pc:docMk/>
          <pc:sldMk cId="3464603090" sldId="1424"/>
        </pc:sldMkLst>
        <pc:spChg chg="add del mod">
          <ac:chgData name="Emma Slonim" userId="163cc02f-b39c-4bb0-9d23-d8cd3fd605c4" providerId="ADAL" clId="{EF8BFCB0-AFC4-4B50-8446-DA9CAF16DE4D}" dt="2023-03-23T22:40:31.606" v="1699"/>
          <ac:spMkLst>
            <pc:docMk/>
            <pc:sldMk cId="3464603090" sldId="1424"/>
            <ac:spMk id="4" creationId="{97E3B744-832A-C3EF-6AE9-6D2F96DF8427}"/>
          </ac:spMkLst>
        </pc:spChg>
        <pc:spChg chg="add del mod">
          <ac:chgData name="Emma Slonim" userId="163cc02f-b39c-4bb0-9d23-d8cd3fd605c4" providerId="ADAL" clId="{EF8BFCB0-AFC4-4B50-8446-DA9CAF16DE4D}" dt="2023-03-23T22:40:39.251" v="1701"/>
          <ac:spMkLst>
            <pc:docMk/>
            <pc:sldMk cId="3464603090" sldId="1424"/>
            <ac:spMk id="5" creationId="{81A58C1D-14A0-2AC9-68A0-968EF74E7B6F}"/>
          </ac:spMkLst>
        </pc:spChg>
      </pc:sldChg>
      <pc:sldChg chg="add del">
        <pc:chgData name="Emma Slonim" userId="163cc02f-b39c-4bb0-9d23-d8cd3fd605c4" providerId="ADAL" clId="{EF8BFCB0-AFC4-4B50-8446-DA9CAF16DE4D}" dt="2023-02-10T22:10:04.688" v="459" actId="2696"/>
        <pc:sldMkLst>
          <pc:docMk/>
          <pc:sldMk cId="826637236" sldId="1425"/>
        </pc:sldMkLst>
      </pc:sldChg>
      <pc:sldChg chg="modSp add mod">
        <pc:chgData name="Emma Slonim" userId="163cc02f-b39c-4bb0-9d23-d8cd3fd605c4" providerId="ADAL" clId="{EF8BFCB0-AFC4-4B50-8446-DA9CAF16DE4D}" dt="2023-03-23T21:34:50.090" v="886" actId="255"/>
        <pc:sldMkLst>
          <pc:docMk/>
          <pc:sldMk cId="2122484731" sldId="1426"/>
        </pc:sldMkLst>
        <pc:spChg chg="mod">
          <ac:chgData name="Emma Slonim" userId="163cc02f-b39c-4bb0-9d23-d8cd3fd605c4" providerId="ADAL" clId="{EF8BFCB0-AFC4-4B50-8446-DA9CAF16DE4D}" dt="2023-03-23T21:34:50.090" v="886" actId="255"/>
          <ac:spMkLst>
            <pc:docMk/>
            <pc:sldMk cId="2122484731" sldId="1426"/>
            <ac:spMk id="2" creationId="{00000000-0000-0000-0000-000000000000}"/>
          </ac:spMkLst>
        </pc:spChg>
      </pc:sldChg>
      <pc:sldChg chg="add del">
        <pc:chgData name="Emma Slonim" userId="163cc02f-b39c-4bb0-9d23-d8cd3fd605c4" providerId="ADAL" clId="{EF8BFCB0-AFC4-4B50-8446-DA9CAF16DE4D}" dt="2023-03-02T16:08:57.011" v="519" actId="2696"/>
        <pc:sldMkLst>
          <pc:docMk/>
          <pc:sldMk cId="628206788" sldId="1427"/>
        </pc:sldMkLst>
      </pc:sldChg>
      <pc:sldChg chg="add del setBg">
        <pc:chgData name="Emma Slonim" userId="163cc02f-b39c-4bb0-9d23-d8cd3fd605c4" providerId="ADAL" clId="{EF8BFCB0-AFC4-4B50-8446-DA9CAF16DE4D}" dt="2023-02-10T22:12:25.277" v="465"/>
        <pc:sldMkLst>
          <pc:docMk/>
          <pc:sldMk cId="1009317734" sldId="1427"/>
        </pc:sldMkLst>
      </pc:sldChg>
      <pc:sldChg chg="add del setBg">
        <pc:chgData name="Emma Slonim" userId="163cc02f-b39c-4bb0-9d23-d8cd3fd605c4" providerId="ADAL" clId="{EF8BFCB0-AFC4-4B50-8446-DA9CAF16DE4D}" dt="2023-02-10T22:12:41.380" v="469"/>
        <pc:sldMkLst>
          <pc:docMk/>
          <pc:sldMk cId="1009729189" sldId="1428"/>
        </pc:sldMkLst>
      </pc:sldChg>
      <pc:sldChg chg="add del">
        <pc:chgData name="Emma Slonim" userId="163cc02f-b39c-4bb0-9d23-d8cd3fd605c4" providerId="ADAL" clId="{EF8BFCB0-AFC4-4B50-8446-DA9CAF16DE4D}" dt="2023-03-02T16:09:09.378" v="523" actId="2696"/>
        <pc:sldMkLst>
          <pc:docMk/>
          <pc:sldMk cId="3658417025" sldId="1428"/>
        </pc:sldMkLst>
      </pc:sldChg>
      <pc:sldChg chg="modSp add del mod">
        <pc:chgData name="Emma Slonim" userId="163cc02f-b39c-4bb0-9d23-d8cd3fd605c4" providerId="ADAL" clId="{EF8BFCB0-AFC4-4B50-8446-DA9CAF16DE4D}" dt="2023-03-02T16:09:21.256" v="527" actId="2696"/>
        <pc:sldMkLst>
          <pc:docMk/>
          <pc:sldMk cId="3007536990" sldId="1429"/>
        </pc:sldMkLst>
        <pc:spChg chg="mod">
          <ac:chgData name="Emma Slonim" userId="163cc02f-b39c-4bb0-9d23-d8cd3fd605c4" providerId="ADAL" clId="{EF8BFCB0-AFC4-4B50-8446-DA9CAF16DE4D}" dt="2023-02-10T22:13:10.355" v="478" actId="20577"/>
          <ac:spMkLst>
            <pc:docMk/>
            <pc:sldMk cId="3007536990" sldId="1429"/>
            <ac:spMk id="2" creationId="{00000000-0000-0000-0000-000000000000}"/>
          </ac:spMkLst>
        </pc:spChg>
      </pc:sldChg>
      <pc:sldChg chg="addSp modSp add del mod">
        <pc:chgData name="Emma Slonim" userId="163cc02f-b39c-4bb0-9d23-d8cd3fd605c4" providerId="ADAL" clId="{EF8BFCB0-AFC4-4B50-8446-DA9CAF16DE4D}" dt="2023-10-03T21:32:20.315" v="2090" actId="2696"/>
        <pc:sldMkLst>
          <pc:docMk/>
          <pc:sldMk cId="1973613784" sldId="1430"/>
        </pc:sldMkLst>
        <pc:spChg chg="add mod">
          <ac:chgData name="Emma Slonim" userId="163cc02f-b39c-4bb0-9d23-d8cd3fd605c4" providerId="ADAL" clId="{EF8BFCB0-AFC4-4B50-8446-DA9CAF16DE4D}" dt="2023-06-27T20:15:42.716" v="1857"/>
          <ac:spMkLst>
            <pc:docMk/>
            <pc:sldMk cId="1973613784" sldId="1430"/>
            <ac:spMk id="10" creationId="{56901CC4-4067-B2DF-4172-69931B8A298D}"/>
          </ac:spMkLst>
        </pc:spChg>
        <pc:spChg chg="mod">
          <ac:chgData name="Emma Slonim" userId="163cc02f-b39c-4bb0-9d23-d8cd3fd605c4" providerId="ADAL" clId="{EF8BFCB0-AFC4-4B50-8446-DA9CAF16DE4D}" dt="2023-04-17T18:28:59.507" v="1730" actId="255"/>
          <ac:spMkLst>
            <pc:docMk/>
            <pc:sldMk cId="1973613784" sldId="1430"/>
            <ac:spMk id="95" creationId="{00000000-0000-0000-0000-000000000000}"/>
          </ac:spMkLst>
        </pc:spChg>
      </pc:sldChg>
      <pc:sldChg chg="modSp add mod">
        <pc:chgData name="Emma Slonim" userId="163cc02f-b39c-4bb0-9d23-d8cd3fd605c4" providerId="ADAL" clId="{EF8BFCB0-AFC4-4B50-8446-DA9CAF16DE4D}" dt="2023-02-17T19:53:38.929" v="484" actId="27636"/>
        <pc:sldMkLst>
          <pc:docMk/>
          <pc:sldMk cId="3733005623" sldId="1430"/>
        </pc:sldMkLst>
        <pc:spChg chg="mod">
          <ac:chgData name="Emma Slonim" userId="163cc02f-b39c-4bb0-9d23-d8cd3fd605c4" providerId="ADAL" clId="{EF8BFCB0-AFC4-4B50-8446-DA9CAF16DE4D}" dt="2023-02-17T19:53:38.929" v="484" actId="27636"/>
          <ac:spMkLst>
            <pc:docMk/>
            <pc:sldMk cId="3733005623" sldId="1430"/>
            <ac:spMk id="2" creationId="{4018C145-A464-4CD3-A219-5072A225359E}"/>
          </ac:spMkLst>
        </pc:spChg>
      </pc:sldChg>
      <pc:sldChg chg="add del">
        <pc:chgData name="Emma Slonim" userId="163cc02f-b39c-4bb0-9d23-d8cd3fd605c4" providerId="ADAL" clId="{EF8BFCB0-AFC4-4B50-8446-DA9CAF16DE4D}" dt="2023-03-07T18:07:30.340" v="603" actId="2696"/>
        <pc:sldMkLst>
          <pc:docMk/>
          <pc:sldMk cId="1301478465" sldId="1431"/>
        </pc:sldMkLst>
      </pc:sldChg>
      <pc:sldChg chg="add del">
        <pc:chgData name="Emma Slonim" userId="163cc02f-b39c-4bb0-9d23-d8cd3fd605c4" providerId="ADAL" clId="{EF8BFCB0-AFC4-4B50-8446-DA9CAF16DE4D}" dt="2023-03-23T22:39:53.209" v="1683" actId="2696"/>
        <pc:sldMkLst>
          <pc:docMk/>
          <pc:sldMk cId="2463005791" sldId="1431"/>
        </pc:sldMkLst>
      </pc:sldChg>
      <pc:sldChg chg="add del">
        <pc:chgData name="Emma Slonim" userId="163cc02f-b39c-4bb0-9d23-d8cd3fd605c4" providerId="ADAL" clId="{EF8BFCB0-AFC4-4B50-8446-DA9CAF16DE4D}" dt="2023-03-02T16:09:33.240" v="531"/>
        <pc:sldMkLst>
          <pc:docMk/>
          <pc:sldMk cId="3830081164" sldId="1431"/>
        </pc:sldMkLst>
      </pc:sldChg>
      <pc:sldChg chg="add del">
        <pc:chgData name="Emma Slonim" userId="163cc02f-b39c-4bb0-9d23-d8cd3fd605c4" providerId="ADAL" clId="{EF8BFCB0-AFC4-4B50-8446-DA9CAF16DE4D}" dt="2023-03-16T21:37:06.996" v="734"/>
        <pc:sldMkLst>
          <pc:docMk/>
          <pc:sldMk cId="3993772837" sldId="1431"/>
        </pc:sldMkLst>
      </pc:sldChg>
      <pc:sldChg chg="add del">
        <pc:chgData name="Emma Slonim" userId="163cc02f-b39c-4bb0-9d23-d8cd3fd605c4" providerId="ADAL" clId="{EF8BFCB0-AFC4-4B50-8446-DA9CAF16DE4D}" dt="2023-03-02T16:09:35.762" v="533"/>
        <pc:sldMkLst>
          <pc:docMk/>
          <pc:sldMk cId="4172423233" sldId="1431"/>
        </pc:sldMkLst>
      </pc:sldChg>
      <pc:sldChg chg="add del setBg">
        <pc:chgData name="Emma Slonim" userId="163cc02f-b39c-4bb0-9d23-d8cd3fd605c4" providerId="ADAL" clId="{EF8BFCB0-AFC4-4B50-8446-DA9CAF16DE4D}" dt="2023-03-07T18:06:32.771" v="587"/>
        <pc:sldMkLst>
          <pc:docMk/>
          <pc:sldMk cId="910075062" sldId="1432"/>
        </pc:sldMkLst>
      </pc:sldChg>
      <pc:sldChg chg="add del">
        <pc:chgData name="Emma Slonim" userId="163cc02f-b39c-4bb0-9d23-d8cd3fd605c4" providerId="ADAL" clId="{EF8BFCB0-AFC4-4B50-8446-DA9CAF16DE4D}" dt="2023-03-16T21:36:07.552" v="724" actId="2696"/>
        <pc:sldMkLst>
          <pc:docMk/>
          <pc:sldMk cId="938004389" sldId="1432"/>
        </pc:sldMkLst>
      </pc:sldChg>
      <pc:sldChg chg="add del setBg">
        <pc:chgData name="Emma Slonim" userId="163cc02f-b39c-4bb0-9d23-d8cd3fd605c4" providerId="ADAL" clId="{EF8BFCB0-AFC4-4B50-8446-DA9CAF16DE4D}" dt="2023-03-07T18:06:36.793" v="589"/>
        <pc:sldMkLst>
          <pc:docMk/>
          <pc:sldMk cId="2612740576" sldId="1432"/>
        </pc:sldMkLst>
      </pc:sldChg>
      <pc:sldChg chg="addSp modSp add mod">
        <pc:chgData name="Emma Slonim" userId="163cc02f-b39c-4bb0-9d23-d8cd3fd605c4" providerId="ADAL" clId="{EF8BFCB0-AFC4-4B50-8446-DA9CAF16DE4D}" dt="2023-06-27T20:12:06.036" v="1830" actId="1076"/>
        <pc:sldMkLst>
          <pc:docMk/>
          <pc:sldMk cId="3406355943" sldId="1432"/>
        </pc:sldMkLst>
        <pc:spChg chg="add mod">
          <ac:chgData name="Emma Slonim" userId="163cc02f-b39c-4bb0-9d23-d8cd3fd605c4" providerId="ADAL" clId="{EF8BFCB0-AFC4-4B50-8446-DA9CAF16DE4D}" dt="2023-06-27T20:12:06.036" v="1830" actId="1076"/>
          <ac:spMkLst>
            <pc:docMk/>
            <pc:sldMk cId="3406355943" sldId="1432"/>
            <ac:spMk id="5" creationId="{4F94B7FD-C3C1-C588-FD99-276D1542F3B8}"/>
          </ac:spMkLst>
        </pc:spChg>
        <pc:spChg chg="mod">
          <ac:chgData name="Emma Slonim" userId="163cc02f-b39c-4bb0-9d23-d8cd3fd605c4" providerId="ADAL" clId="{EF8BFCB0-AFC4-4B50-8446-DA9CAF16DE4D}" dt="2023-03-23T17:24:17.459" v="788" actId="1076"/>
          <ac:spMkLst>
            <pc:docMk/>
            <pc:sldMk cId="3406355943" sldId="1432"/>
            <ac:spMk id="11" creationId="{F5105393-6C70-4563-BD4A-950075804D66}"/>
          </ac:spMkLst>
        </pc:spChg>
      </pc:sldChg>
      <pc:sldChg chg="del">
        <pc:chgData name="Emma Slonim" userId="163cc02f-b39c-4bb0-9d23-d8cd3fd605c4" providerId="ADAL" clId="{EF8BFCB0-AFC4-4B50-8446-DA9CAF16DE4D}" dt="2023-03-23T17:04:41.690" v="776" actId="2696"/>
        <pc:sldMkLst>
          <pc:docMk/>
          <pc:sldMk cId="3600984488" sldId="1432"/>
        </pc:sldMkLst>
      </pc:sldChg>
      <pc:sldChg chg="add del">
        <pc:chgData name="Emma Slonim" userId="163cc02f-b39c-4bb0-9d23-d8cd3fd605c4" providerId="ADAL" clId="{EF8BFCB0-AFC4-4B50-8446-DA9CAF16DE4D}" dt="2023-03-23T17:21:51.613" v="782"/>
        <pc:sldMkLst>
          <pc:docMk/>
          <pc:sldMk cId="4123254593" sldId="1432"/>
        </pc:sldMkLst>
      </pc:sldChg>
      <pc:sldChg chg="add del setBg">
        <pc:chgData name="Emma Slonim" userId="163cc02f-b39c-4bb0-9d23-d8cd3fd605c4" providerId="ADAL" clId="{EF8BFCB0-AFC4-4B50-8446-DA9CAF16DE4D}" dt="2023-03-07T18:06:51.500" v="593"/>
        <pc:sldMkLst>
          <pc:docMk/>
          <pc:sldMk cId="1096716875" sldId="1433"/>
        </pc:sldMkLst>
      </pc:sldChg>
      <pc:sldChg chg="del">
        <pc:chgData name="Emma Slonim" userId="163cc02f-b39c-4bb0-9d23-d8cd3fd605c4" providerId="ADAL" clId="{EF8BFCB0-AFC4-4B50-8446-DA9CAF16DE4D}" dt="2023-03-23T17:05:48.822" v="777" actId="2696"/>
        <pc:sldMkLst>
          <pc:docMk/>
          <pc:sldMk cId="1950778141" sldId="1433"/>
        </pc:sldMkLst>
      </pc:sldChg>
      <pc:sldChg chg="add del">
        <pc:chgData name="Emma Slonim" userId="163cc02f-b39c-4bb0-9d23-d8cd3fd605c4" providerId="ADAL" clId="{EF8BFCB0-AFC4-4B50-8446-DA9CAF16DE4D}" dt="2023-03-16T21:36:24.338" v="728" actId="2696"/>
        <pc:sldMkLst>
          <pc:docMk/>
          <pc:sldMk cId="3206938644" sldId="1433"/>
        </pc:sldMkLst>
      </pc:sldChg>
      <pc:sldChg chg="add del">
        <pc:chgData name="Emma Slonim" userId="163cc02f-b39c-4bb0-9d23-d8cd3fd605c4" providerId="ADAL" clId="{EF8BFCB0-AFC4-4B50-8446-DA9CAF16DE4D}" dt="2023-03-16T21:36:53.919" v="732" actId="2696"/>
        <pc:sldMkLst>
          <pc:docMk/>
          <pc:sldMk cId="2337035653" sldId="1434"/>
        </pc:sldMkLst>
      </pc:sldChg>
      <pc:sldChg chg="del">
        <pc:chgData name="Emma Slonim" userId="163cc02f-b39c-4bb0-9d23-d8cd3fd605c4" providerId="ADAL" clId="{EF8BFCB0-AFC4-4B50-8446-DA9CAF16DE4D}" dt="2023-03-23T17:09:43.059" v="778" actId="2696"/>
        <pc:sldMkLst>
          <pc:docMk/>
          <pc:sldMk cId="2944997456" sldId="1434"/>
        </pc:sldMkLst>
      </pc:sldChg>
      <pc:sldChg chg="add del">
        <pc:chgData name="Emma Slonim" userId="163cc02f-b39c-4bb0-9d23-d8cd3fd605c4" providerId="ADAL" clId="{EF8BFCB0-AFC4-4B50-8446-DA9CAF16DE4D}" dt="2023-03-07T18:07:09.913" v="597"/>
        <pc:sldMkLst>
          <pc:docMk/>
          <pc:sldMk cId="3237396836" sldId="1434"/>
        </pc:sldMkLst>
      </pc:sldChg>
      <pc:sldChg chg="del">
        <pc:chgData name="Emma Slonim" userId="163cc02f-b39c-4bb0-9d23-d8cd3fd605c4" providerId="ADAL" clId="{EF8BFCB0-AFC4-4B50-8446-DA9CAF16DE4D}" dt="2023-03-23T17:11:54.511" v="779" actId="2696"/>
        <pc:sldMkLst>
          <pc:docMk/>
          <pc:sldMk cId="250411672" sldId="1435"/>
        </pc:sldMkLst>
      </pc:sldChg>
      <pc:sldChg chg="modSp add del mod">
        <pc:chgData name="Emma Slonim" userId="163cc02f-b39c-4bb0-9d23-d8cd3fd605c4" providerId="ADAL" clId="{EF8BFCB0-AFC4-4B50-8446-DA9CAF16DE4D}" dt="2023-08-11T20:15:09.429" v="1952" actId="2711"/>
        <pc:sldMkLst>
          <pc:docMk/>
          <pc:sldMk cId="2713566511" sldId="1435"/>
        </pc:sldMkLst>
        <pc:spChg chg="mod">
          <ac:chgData name="Emma Slonim" userId="163cc02f-b39c-4bb0-9d23-d8cd3fd605c4" providerId="ADAL" clId="{EF8BFCB0-AFC4-4B50-8446-DA9CAF16DE4D}" dt="2023-03-23T20:18:53.029" v="819" actId="20577"/>
          <ac:spMkLst>
            <pc:docMk/>
            <pc:sldMk cId="2713566511" sldId="1435"/>
            <ac:spMk id="2" creationId="{8AE750A9-9CAD-411F-A30D-F4E47B96E1CD}"/>
          </ac:spMkLst>
        </pc:spChg>
        <pc:spChg chg="mod">
          <ac:chgData name="Emma Slonim" userId="163cc02f-b39c-4bb0-9d23-d8cd3fd605c4" providerId="ADAL" clId="{EF8BFCB0-AFC4-4B50-8446-DA9CAF16DE4D}" dt="2023-08-11T20:15:09.429" v="1952" actId="2711"/>
          <ac:spMkLst>
            <pc:docMk/>
            <pc:sldMk cId="2713566511" sldId="1435"/>
            <ac:spMk id="3" creationId="{24543B38-A4C2-4058-9262-64D9C1FE881A}"/>
          </ac:spMkLst>
        </pc:spChg>
      </pc:sldChg>
      <pc:sldChg chg="add">
        <pc:chgData name="Emma Slonim" userId="163cc02f-b39c-4bb0-9d23-d8cd3fd605c4" providerId="ADAL" clId="{EF8BFCB0-AFC4-4B50-8446-DA9CAF16DE4D}" dt="2023-03-23T21:24:58.709" v="825"/>
        <pc:sldMkLst>
          <pc:docMk/>
          <pc:sldMk cId="1137626729" sldId="1436"/>
        </pc:sldMkLst>
      </pc:sldChg>
      <pc:sldChg chg="add del">
        <pc:chgData name="Emma Slonim" userId="163cc02f-b39c-4bb0-9d23-d8cd3fd605c4" providerId="ADAL" clId="{EF8BFCB0-AFC4-4B50-8446-DA9CAF16DE4D}" dt="2023-03-23T21:24:58.670" v="824"/>
        <pc:sldMkLst>
          <pc:docMk/>
          <pc:sldMk cId="2881581053" sldId="1436"/>
        </pc:sldMkLst>
      </pc:sldChg>
      <pc:sldChg chg="del">
        <pc:chgData name="Emma Slonim" userId="163cc02f-b39c-4bb0-9d23-d8cd3fd605c4" providerId="ADAL" clId="{EF8BFCB0-AFC4-4B50-8446-DA9CAF16DE4D}" dt="2023-03-23T17:16:29.246" v="780" actId="2696"/>
        <pc:sldMkLst>
          <pc:docMk/>
          <pc:sldMk cId="4209366960" sldId="1436"/>
        </pc:sldMkLst>
      </pc:sldChg>
      <pc:sldChg chg="modSp add mod">
        <pc:chgData name="Emma Slonim" userId="163cc02f-b39c-4bb0-9d23-d8cd3fd605c4" providerId="ADAL" clId="{EF8BFCB0-AFC4-4B50-8446-DA9CAF16DE4D}" dt="2023-03-23T21:33:06.177" v="838" actId="122"/>
        <pc:sldMkLst>
          <pc:docMk/>
          <pc:sldMk cId="3544948350" sldId="1437"/>
        </pc:sldMkLst>
        <pc:spChg chg="mod">
          <ac:chgData name="Emma Slonim" userId="163cc02f-b39c-4bb0-9d23-d8cd3fd605c4" providerId="ADAL" clId="{EF8BFCB0-AFC4-4B50-8446-DA9CAF16DE4D}" dt="2023-03-23T21:33:06.177" v="838" actId="122"/>
          <ac:spMkLst>
            <pc:docMk/>
            <pc:sldMk cId="3544948350" sldId="1437"/>
            <ac:spMk id="9" creationId="{95D445F4-AF0C-4D24-9553-DE573359D977}"/>
          </ac:spMkLst>
        </pc:spChg>
      </pc:sldChg>
      <pc:sldChg chg="modSp add mod ord modTransition">
        <pc:chgData name="Emma Slonim" userId="163cc02f-b39c-4bb0-9d23-d8cd3fd605c4" providerId="ADAL" clId="{EF8BFCB0-AFC4-4B50-8446-DA9CAF16DE4D}" dt="2023-04-13T21:28:43.236" v="1715" actId="20578"/>
        <pc:sldMkLst>
          <pc:docMk/>
          <pc:sldMk cId="2361986863" sldId="1438"/>
        </pc:sldMkLst>
        <pc:spChg chg="mod">
          <ac:chgData name="Emma Slonim" userId="163cc02f-b39c-4bb0-9d23-d8cd3fd605c4" providerId="ADAL" clId="{EF8BFCB0-AFC4-4B50-8446-DA9CAF16DE4D}" dt="2023-03-23T21:34:06.283" v="866" actId="1076"/>
          <ac:spMkLst>
            <pc:docMk/>
            <pc:sldMk cId="2361986863" sldId="1438"/>
            <ac:spMk id="18" creationId="{61D3EE20-49C3-4AC9-B2ED-461030180F03}"/>
          </ac:spMkLst>
        </pc:spChg>
      </pc:sldChg>
      <pc:sldChg chg="modSp add mod">
        <pc:chgData name="Emma Slonim" userId="163cc02f-b39c-4bb0-9d23-d8cd3fd605c4" providerId="ADAL" clId="{EF8BFCB0-AFC4-4B50-8446-DA9CAF16DE4D}" dt="2023-03-23T21:34:22.316" v="883" actId="20577"/>
        <pc:sldMkLst>
          <pc:docMk/>
          <pc:sldMk cId="4117879722" sldId="1439"/>
        </pc:sldMkLst>
        <pc:spChg chg="mod">
          <ac:chgData name="Emma Slonim" userId="163cc02f-b39c-4bb0-9d23-d8cd3fd605c4" providerId="ADAL" clId="{EF8BFCB0-AFC4-4B50-8446-DA9CAF16DE4D}" dt="2023-03-23T21:34:22.316" v="883" actId="20577"/>
          <ac:spMkLst>
            <pc:docMk/>
            <pc:sldMk cId="4117879722" sldId="1439"/>
            <ac:spMk id="18" creationId="{61D3EE20-49C3-4AC9-B2ED-461030180F03}"/>
          </ac:spMkLst>
        </pc:spChg>
      </pc:sldChg>
      <pc:sldChg chg="add del setBg">
        <pc:chgData name="Emma Slonim" userId="163cc02f-b39c-4bb0-9d23-d8cd3fd605c4" providerId="ADAL" clId="{EF8BFCB0-AFC4-4B50-8446-DA9CAF16DE4D}" dt="2023-03-23T22:30:16.073" v="888"/>
        <pc:sldMkLst>
          <pc:docMk/>
          <pc:sldMk cId="2001322250" sldId="1440"/>
        </pc:sldMkLst>
      </pc:sldChg>
      <pc:sldChg chg="add del">
        <pc:chgData name="Emma Slonim" userId="163cc02f-b39c-4bb0-9d23-d8cd3fd605c4" providerId="ADAL" clId="{EF8BFCB0-AFC4-4B50-8446-DA9CAF16DE4D}" dt="2023-05-01T15:25:28.021" v="1748" actId="47"/>
        <pc:sldMkLst>
          <pc:docMk/>
          <pc:sldMk cId="4205400336" sldId="1440"/>
        </pc:sldMkLst>
      </pc:sldChg>
      <pc:sldChg chg="add del setBg">
        <pc:chgData name="Emma Slonim" userId="163cc02f-b39c-4bb0-9d23-d8cd3fd605c4" providerId="ADAL" clId="{EF8BFCB0-AFC4-4B50-8446-DA9CAF16DE4D}" dt="2023-03-23T22:30:27.566" v="892"/>
        <pc:sldMkLst>
          <pc:docMk/>
          <pc:sldMk cId="168207266" sldId="1441"/>
        </pc:sldMkLst>
      </pc:sldChg>
      <pc:sldChg chg="add del">
        <pc:chgData name="Emma Slonim" userId="163cc02f-b39c-4bb0-9d23-d8cd3fd605c4" providerId="ADAL" clId="{EF8BFCB0-AFC4-4B50-8446-DA9CAF16DE4D}" dt="2023-05-01T15:25:10.511" v="1744" actId="47"/>
        <pc:sldMkLst>
          <pc:docMk/>
          <pc:sldMk cId="3765675041" sldId="1441"/>
        </pc:sldMkLst>
      </pc:sldChg>
      <pc:sldChg chg="add del">
        <pc:chgData name="Emma Slonim" userId="163cc02f-b39c-4bb0-9d23-d8cd3fd605c4" providerId="ADAL" clId="{EF8BFCB0-AFC4-4B50-8446-DA9CAF16DE4D}" dt="2023-03-23T22:31:04.097" v="896"/>
        <pc:sldMkLst>
          <pc:docMk/>
          <pc:sldMk cId="1450955668" sldId="1442"/>
        </pc:sldMkLst>
      </pc:sldChg>
      <pc:sldChg chg="add del">
        <pc:chgData name="Emma Slonim" userId="163cc02f-b39c-4bb0-9d23-d8cd3fd605c4" providerId="ADAL" clId="{EF8BFCB0-AFC4-4B50-8446-DA9CAF16DE4D}" dt="2023-05-01T15:24:57.826" v="1740" actId="47"/>
        <pc:sldMkLst>
          <pc:docMk/>
          <pc:sldMk cId="1753414423" sldId="1442"/>
        </pc:sldMkLst>
      </pc:sldChg>
      <pc:sldChg chg="add del">
        <pc:chgData name="Emma Slonim" userId="163cc02f-b39c-4bb0-9d23-d8cd3fd605c4" providerId="ADAL" clId="{EF8BFCB0-AFC4-4B50-8446-DA9CAF16DE4D}" dt="2023-06-02T17:46:36.053" v="1778" actId="47"/>
        <pc:sldMkLst>
          <pc:docMk/>
          <pc:sldMk cId="3007947635" sldId="1443"/>
        </pc:sldMkLst>
      </pc:sldChg>
      <pc:sldChg chg="add del">
        <pc:chgData name="Emma Slonim" userId="163cc02f-b39c-4bb0-9d23-d8cd3fd605c4" providerId="ADAL" clId="{EF8BFCB0-AFC4-4B50-8446-DA9CAF16DE4D}" dt="2023-05-01T15:24:41.123" v="1734"/>
        <pc:sldMkLst>
          <pc:docMk/>
          <pc:sldMk cId="3442185014" sldId="1443"/>
        </pc:sldMkLst>
      </pc:sldChg>
      <pc:sldChg chg="addSp modSp add del">
        <pc:chgData name="Emma Slonim" userId="163cc02f-b39c-4bb0-9d23-d8cd3fd605c4" providerId="ADAL" clId="{EF8BFCB0-AFC4-4B50-8446-DA9CAF16DE4D}" dt="2023-06-27T20:13:54.594" v="1835"/>
        <pc:sldMkLst>
          <pc:docMk/>
          <pc:sldMk cId="3328270024" sldId="1447"/>
        </pc:sldMkLst>
        <pc:spChg chg="add mod">
          <ac:chgData name="Emma Slonim" userId="163cc02f-b39c-4bb0-9d23-d8cd3fd605c4" providerId="ADAL" clId="{EF8BFCB0-AFC4-4B50-8446-DA9CAF16DE4D}" dt="2023-06-27T20:13:54.594" v="1835"/>
          <ac:spMkLst>
            <pc:docMk/>
            <pc:sldMk cId="3328270024" sldId="1447"/>
            <ac:spMk id="5" creationId="{09FCB337-729D-DFE9-19F3-A1ECD770910D}"/>
          </ac:spMkLst>
        </pc:spChg>
      </pc:sldChg>
      <pc:sldChg chg="add">
        <pc:chgData name="Emma Slonim" userId="163cc02f-b39c-4bb0-9d23-d8cd3fd605c4" providerId="ADAL" clId="{EF8BFCB0-AFC4-4B50-8446-DA9CAF16DE4D}" dt="2023-06-01T19:21:55.959" v="1761"/>
        <pc:sldMkLst>
          <pc:docMk/>
          <pc:sldMk cId="2317928934" sldId="1448"/>
        </pc:sldMkLst>
      </pc:sldChg>
      <pc:sldChg chg="add del">
        <pc:chgData name="Emma Slonim" userId="163cc02f-b39c-4bb0-9d23-d8cd3fd605c4" providerId="ADAL" clId="{EF8BFCB0-AFC4-4B50-8446-DA9CAF16DE4D}" dt="2023-06-01T19:21:55.895" v="1760"/>
        <pc:sldMkLst>
          <pc:docMk/>
          <pc:sldMk cId="2804155605" sldId="1448"/>
        </pc:sldMkLst>
      </pc:sldChg>
      <pc:sldChg chg="add del setBg">
        <pc:chgData name="Emma Slonim" userId="163cc02f-b39c-4bb0-9d23-d8cd3fd605c4" providerId="ADAL" clId="{EF8BFCB0-AFC4-4B50-8446-DA9CAF16DE4D}" dt="2023-06-02T17:45:55.365" v="1764"/>
        <pc:sldMkLst>
          <pc:docMk/>
          <pc:sldMk cId="19120251" sldId="1449"/>
        </pc:sldMkLst>
      </pc:sldChg>
      <pc:sldChg chg="addSp delSp add del mod">
        <pc:chgData name="Emma Slonim" userId="163cc02f-b39c-4bb0-9d23-d8cd3fd605c4" providerId="ADAL" clId="{EF8BFCB0-AFC4-4B50-8446-DA9CAF16DE4D}" dt="2023-07-19T21:50:44.095" v="1874" actId="47"/>
        <pc:sldMkLst>
          <pc:docMk/>
          <pc:sldMk cId="2421254817" sldId="1449"/>
        </pc:sldMkLst>
        <pc:spChg chg="add del">
          <ac:chgData name="Emma Slonim" userId="163cc02f-b39c-4bb0-9d23-d8cd3fd605c4" providerId="ADAL" clId="{EF8BFCB0-AFC4-4B50-8446-DA9CAF16DE4D}" dt="2023-07-19T21:50:34.767" v="1870" actId="22"/>
          <ac:spMkLst>
            <pc:docMk/>
            <pc:sldMk cId="2421254817" sldId="1449"/>
            <ac:spMk id="6" creationId="{1ADDA98F-B4D9-64E3-1790-AC325DE08354}"/>
          </ac:spMkLst>
        </pc:spChg>
      </pc:sldChg>
      <pc:sldChg chg="add del setBg">
        <pc:chgData name="Emma Slonim" userId="163cc02f-b39c-4bb0-9d23-d8cd3fd605c4" providerId="ADAL" clId="{EF8BFCB0-AFC4-4B50-8446-DA9CAF16DE4D}" dt="2023-06-02T17:46:07.877" v="1768"/>
        <pc:sldMkLst>
          <pc:docMk/>
          <pc:sldMk cId="1607102060" sldId="1450"/>
        </pc:sldMkLst>
      </pc:sldChg>
      <pc:sldChg chg="add del">
        <pc:chgData name="Emma Slonim" userId="163cc02f-b39c-4bb0-9d23-d8cd3fd605c4" providerId="ADAL" clId="{EF8BFCB0-AFC4-4B50-8446-DA9CAF16DE4D}" dt="2023-07-19T21:51:00.462" v="1878" actId="47"/>
        <pc:sldMkLst>
          <pc:docMk/>
          <pc:sldMk cId="1953851449" sldId="1450"/>
        </pc:sldMkLst>
      </pc:sldChg>
      <pc:sldChg chg="add del">
        <pc:chgData name="Emma Slonim" userId="163cc02f-b39c-4bb0-9d23-d8cd3fd605c4" providerId="ADAL" clId="{EF8BFCB0-AFC4-4B50-8446-DA9CAF16DE4D}" dt="2023-06-02T17:46:20.466" v="1772"/>
        <pc:sldMkLst>
          <pc:docMk/>
          <pc:sldMk cId="983106631" sldId="1451"/>
        </pc:sldMkLst>
      </pc:sldChg>
      <pc:sldChg chg="add del">
        <pc:chgData name="Emma Slonim" userId="163cc02f-b39c-4bb0-9d23-d8cd3fd605c4" providerId="ADAL" clId="{EF8BFCB0-AFC4-4B50-8446-DA9CAF16DE4D}" dt="2023-07-19T21:51:13.006" v="1882" actId="47"/>
        <pc:sldMkLst>
          <pc:docMk/>
          <pc:sldMk cId="1673692354" sldId="1451"/>
        </pc:sldMkLst>
      </pc:sldChg>
      <pc:sldChg chg="add del">
        <pc:chgData name="Emma Slonim" userId="163cc02f-b39c-4bb0-9d23-d8cd3fd605c4" providerId="ADAL" clId="{EF8BFCB0-AFC4-4B50-8446-DA9CAF16DE4D}" dt="2023-07-18T18:11:33.047" v="1865"/>
        <pc:sldMkLst>
          <pc:docMk/>
          <pc:sldMk cId="1592696847" sldId="1452"/>
        </pc:sldMkLst>
      </pc:sldChg>
      <pc:sldChg chg="addSp modSp add">
        <pc:chgData name="Emma Slonim" userId="163cc02f-b39c-4bb0-9d23-d8cd3fd605c4" providerId="ADAL" clId="{EF8BFCB0-AFC4-4B50-8446-DA9CAF16DE4D}" dt="2023-07-18T18:11:45.373" v="1867"/>
        <pc:sldMkLst>
          <pc:docMk/>
          <pc:sldMk cId="3255144392" sldId="1452"/>
        </pc:sldMkLst>
        <pc:spChg chg="add mod">
          <ac:chgData name="Emma Slonim" userId="163cc02f-b39c-4bb0-9d23-d8cd3fd605c4" providerId="ADAL" clId="{EF8BFCB0-AFC4-4B50-8446-DA9CAF16DE4D}" dt="2023-07-18T18:11:45.373" v="1867"/>
          <ac:spMkLst>
            <pc:docMk/>
            <pc:sldMk cId="3255144392" sldId="1452"/>
            <ac:spMk id="24" creationId="{B2415EBF-9597-8EF7-213D-6299D3BD7797}"/>
          </ac:spMkLst>
        </pc:spChg>
        <pc:spChg chg="add mod">
          <ac:chgData name="Emma Slonim" userId="163cc02f-b39c-4bb0-9d23-d8cd3fd605c4" providerId="ADAL" clId="{EF8BFCB0-AFC4-4B50-8446-DA9CAF16DE4D}" dt="2023-07-18T18:11:45.373" v="1867"/>
          <ac:spMkLst>
            <pc:docMk/>
            <pc:sldMk cId="3255144392" sldId="1452"/>
            <ac:spMk id="25" creationId="{85BCFD5C-BEDF-946C-B385-3F72B434BE3A}"/>
          </ac:spMkLst>
        </pc:spChg>
      </pc:sldChg>
      <pc:sldChg chg="add del">
        <pc:chgData name="Emma Slonim" userId="163cc02f-b39c-4bb0-9d23-d8cd3fd605c4" providerId="ADAL" clId="{EF8BFCB0-AFC4-4B50-8446-DA9CAF16DE4D}" dt="2023-07-19T21:52:53.795" v="1884"/>
        <pc:sldMkLst>
          <pc:docMk/>
          <pc:sldMk cId="392917488" sldId="1453"/>
        </pc:sldMkLst>
      </pc:sldChg>
      <pc:sldChg chg="add del">
        <pc:chgData name="Emma Slonim" userId="163cc02f-b39c-4bb0-9d23-d8cd3fd605c4" providerId="ADAL" clId="{EF8BFCB0-AFC4-4B50-8446-DA9CAF16DE4D}" dt="2023-07-27T20:24:14.503" v="1913" actId="47"/>
        <pc:sldMkLst>
          <pc:docMk/>
          <pc:sldMk cId="1507060414" sldId="1453"/>
        </pc:sldMkLst>
      </pc:sldChg>
      <pc:sldChg chg="add del setBg">
        <pc:chgData name="Emma Slonim" userId="163cc02f-b39c-4bb0-9d23-d8cd3fd605c4" providerId="ADAL" clId="{EF8BFCB0-AFC4-4B50-8446-DA9CAF16DE4D}" dt="2023-08-04T18:54:58.592" v="1917" actId="47"/>
        <pc:sldMkLst>
          <pc:docMk/>
          <pc:sldMk cId="3536752753" sldId="1454"/>
        </pc:sldMkLst>
      </pc:sldChg>
      <pc:sldChg chg="add del">
        <pc:chgData name="Emma Slonim" userId="163cc02f-b39c-4bb0-9d23-d8cd3fd605c4" providerId="ADAL" clId="{EF8BFCB0-AFC4-4B50-8446-DA9CAF16DE4D}" dt="2023-08-04T20:57:50.093" v="1921" actId="47"/>
        <pc:sldMkLst>
          <pc:docMk/>
          <pc:sldMk cId="684802327" sldId="1455"/>
        </pc:sldMkLst>
      </pc:sldChg>
      <pc:sldChg chg="add del setBg">
        <pc:chgData name="Emma Slonim" userId="163cc02f-b39c-4bb0-9d23-d8cd3fd605c4" providerId="ADAL" clId="{EF8BFCB0-AFC4-4B50-8446-DA9CAF16DE4D}" dt="2023-07-27T20:23:21.846" v="1899"/>
        <pc:sldMkLst>
          <pc:docMk/>
          <pc:sldMk cId="1645663688" sldId="1455"/>
        </pc:sldMkLst>
      </pc:sldChg>
      <pc:sldChg chg="add del setBg">
        <pc:chgData name="Emma Slonim" userId="163cc02f-b39c-4bb0-9d23-d8cd3fd605c4" providerId="ADAL" clId="{EF8BFCB0-AFC4-4B50-8446-DA9CAF16DE4D}" dt="2023-07-27T20:23:35.645" v="1903"/>
        <pc:sldMkLst>
          <pc:docMk/>
          <pc:sldMk cId="2937318825" sldId="1456"/>
        </pc:sldMkLst>
      </pc:sldChg>
      <pc:sldChg chg="add del">
        <pc:chgData name="Emma Slonim" userId="163cc02f-b39c-4bb0-9d23-d8cd3fd605c4" providerId="ADAL" clId="{EF8BFCB0-AFC4-4B50-8446-DA9CAF16DE4D}" dt="2023-08-04T20:58:02.620" v="1925" actId="47"/>
        <pc:sldMkLst>
          <pc:docMk/>
          <pc:sldMk cId="3933610922" sldId="1456"/>
        </pc:sldMkLst>
      </pc:sldChg>
      <pc:sldChg chg="add del">
        <pc:chgData name="Emma Slonim" userId="163cc02f-b39c-4bb0-9d23-d8cd3fd605c4" providerId="ADAL" clId="{EF8BFCB0-AFC4-4B50-8446-DA9CAF16DE4D}" dt="2023-08-04T21:03:04.499" v="1929" actId="47"/>
        <pc:sldMkLst>
          <pc:docMk/>
          <pc:sldMk cId="2482339812" sldId="1457"/>
        </pc:sldMkLst>
      </pc:sldChg>
      <pc:sldChg chg="add del">
        <pc:chgData name="Emma Slonim" userId="163cc02f-b39c-4bb0-9d23-d8cd3fd605c4" providerId="ADAL" clId="{EF8BFCB0-AFC4-4B50-8446-DA9CAF16DE4D}" dt="2023-07-27T20:23:48.362" v="1907"/>
        <pc:sldMkLst>
          <pc:docMk/>
          <pc:sldMk cId="4089885458" sldId="1457"/>
        </pc:sldMkLst>
      </pc:sldChg>
      <pc:sldChg chg="add del setBg">
        <pc:chgData name="Emma Slonim" userId="163cc02f-b39c-4bb0-9d23-d8cd3fd605c4" providerId="ADAL" clId="{EF8BFCB0-AFC4-4B50-8446-DA9CAF16DE4D}" dt="2023-08-04T18:54:49.686" v="1915"/>
        <pc:sldMkLst>
          <pc:docMk/>
          <pc:sldMk cId="1519721882" sldId="1458"/>
        </pc:sldMkLst>
      </pc:sldChg>
      <pc:sldChg chg="add del">
        <pc:chgData name="Emma Slonim" userId="163cc02f-b39c-4bb0-9d23-d8cd3fd605c4" providerId="ADAL" clId="{EF8BFCB0-AFC4-4B50-8446-DA9CAF16DE4D}" dt="2023-08-15T16:38:25.818" v="1954" actId="47"/>
        <pc:sldMkLst>
          <pc:docMk/>
          <pc:sldMk cId="3138582050" sldId="1458"/>
        </pc:sldMkLst>
      </pc:sldChg>
      <pc:sldChg chg="add del">
        <pc:chgData name="Emma Slonim" userId="163cc02f-b39c-4bb0-9d23-d8cd3fd605c4" providerId="ADAL" clId="{EF8BFCB0-AFC4-4B50-8446-DA9CAF16DE4D}" dt="2023-08-04T21:03:21.519" v="1931"/>
        <pc:sldMkLst>
          <pc:docMk/>
          <pc:sldMk cId="2101633931" sldId="1459"/>
        </pc:sldMkLst>
      </pc:sldChg>
      <pc:sldChg chg="add del">
        <pc:chgData name="Emma Slonim" userId="163cc02f-b39c-4bb0-9d23-d8cd3fd605c4" providerId="ADAL" clId="{EF8BFCB0-AFC4-4B50-8446-DA9CAF16DE4D}" dt="2023-08-11T20:13:25.651" v="1951" actId="47"/>
        <pc:sldMkLst>
          <pc:docMk/>
          <pc:sldMk cId="4042859177" sldId="1459"/>
        </pc:sldMkLst>
      </pc:sldChg>
      <pc:sldChg chg="add del">
        <pc:chgData name="Emma Slonim" userId="163cc02f-b39c-4bb0-9d23-d8cd3fd605c4" providerId="ADAL" clId="{EF8BFCB0-AFC4-4B50-8446-DA9CAF16DE4D}" dt="2023-08-18T18:03:44.959" v="1963" actId="47"/>
        <pc:sldMkLst>
          <pc:docMk/>
          <pc:sldMk cId="1799555429" sldId="1460"/>
        </pc:sldMkLst>
      </pc:sldChg>
      <pc:sldChg chg="add del setBg">
        <pc:chgData name="Emma Slonim" userId="163cc02f-b39c-4bb0-9d23-d8cd3fd605c4" providerId="ADAL" clId="{EF8BFCB0-AFC4-4B50-8446-DA9CAF16DE4D}" dt="2023-08-11T20:12:46.874" v="1941"/>
        <pc:sldMkLst>
          <pc:docMk/>
          <pc:sldMk cId="4270075950" sldId="1460"/>
        </pc:sldMkLst>
      </pc:sldChg>
      <pc:sldChg chg="add del setBg">
        <pc:chgData name="Emma Slonim" userId="163cc02f-b39c-4bb0-9d23-d8cd3fd605c4" providerId="ADAL" clId="{EF8BFCB0-AFC4-4B50-8446-DA9CAF16DE4D}" dt="2023-08-18T18:03:44.959" v="1963" actId="47"/>
        <pc:sldMkLst>
          <pc:docMk/>
          <pc:sldMk cId="1979590665" sldId="1461"/>
        </pc:sldMkLst>
      </pc:sldChg>
      <pc:sldChg chg="add del">
        <pc:chgData name="Emma Slonim" userId="163cc02f-b39c-4bb0-9d23-d8cd3fd605c4" providerId="ADAL" clId="{EF8BFCB0-AFC4-4B50-8446-DA9CAF16DE4D}" dt="2023-08-18T18:03:44.959" v="1963" actId="47"/>
        <pc:sldMkLst>
          <pc:docMk/>
          <pc:sldMk cId="3092527010" sldId="1462"/>
        </pc:sldMkLst>
      </pc:sldChg>
      <pc:sldChg chg="add">
        <pc:chgData name="Emma Slonim" userId="163cc02f-b39c-4bb0-9d23-d8cd3fd605c4" providerId="ADAL" clId="{EF8BFCB0-AFC4-4B50-8446-DA9CAF16DE4D}" dt="2023-08-15T16:38:28.115" v="1955"/>
        <pc:sldMkLst>
          <pc:docMk/>
          <pc:sldMk cId="4057029517" sldId="1463"/>
        </pc:sldMkLst>
      </pc:sldChg>
      <pc:sldChg chg="add del">
        <pc:chgData name="Emma Slonim" userId="163cc02f-b39c-4bb0-9d23-d8cd3fd605c4" providerId="ADAL" clId="{EF8BFCB0-AFC4-4B50-8446-DA9CAF16DE4D}" dt="2023-08-17T16:36:12.894" v="1959" actId="47"/>
        <pc:sldMkLst>
          <pc:docMk/>
          <pc:sldMk cId="4227677958" sldId="1464"/>
        </pc:sldMkLst>
      </pc:sldChg>
      <pc:sldChg chg="add del">
        <pc:chgData name="Emma Slonim" userId="163cc02f-b39c-4bb0-9d23-d8cd3fd605c4" providerId="ADAL" clId="{EF8BFCB0-AFC4-4B50-8446-DA9CAF16DE4D}" dt="2023-10-03T21:32:20.315" v="2090" actId="2696"/>
        <pc:sldMkLst>
          <pc:docMk/>
          <pc:sldMk cId="3648520756" sldId="1465"/>
        </pc:sldMkLst>
      </pc:sldChg>
      <pc:sldChg chg="add del">
        <pc:chgData name="Emma Slonim" userId="163cc02f-b39c-4bb0-9d23-d8cd3fd605c4" providerId="ADAL" clId="{EF8BFCB0-AFC4-4B50-8446-DA9CAF16DE4D}" dt="2023-09-11T13:21:38.824" v="2050" actId="47"/>
        <pc:sldMkLst>
          <pc:docMk/>
          <pc:sldMk cId="3988913722" sldId="1465"/>
        </pc:sldMkLst>
      </pc:sldChg>
      <pc:sldChg chg="add del">
        <pc:chgData name="Emma Slonim" userId="163cc02f-b39c-4bb0-9d23-d8cd3fd605c4" providerId="ADAL" clId="{EF8BFCB0-AFC4-4B50-8446-DA9CAF16DE4D}" dt="2023-08-17T16:36:11.916" v="1957"/>
        <pc:sldMkLst>
          <pc:docMk/>
          <pc:sldMk cId="216425427" sldId="1466"/>
        </pc:sldMkLst>
      </pc:sldChg>
      <pc:sldChg chg="addSp delSp modSp add del mod">
        <pc:chgData name="Emma Slonim" userId="163cc02f-b39c-4bb0-9d23-d8cd3fd605c4" providerId="ADAL" clId="{EF8BFCB0-AFC4-4B50-8446-DA9CAF16DE4D}" dt="2023-09-11T13:21:38.824" v="2050" actId="47"/>
        <pc:sldMkLst>
          <pc:docMk/>
          <pc:sldMk cId="1237894750" sldId="1466"/>
        </pc:sldMkLst>
        <pc:spChg chg="add del mod">
          <ac:chgData name="Emma Slonim" userId="163cc02f-b39c-4bb0-9d23-d8cd3fd605c4" providerId="ADAL" clId="{EF8BFCB0-AFC4-4B50-8446-DA9CAF16DE4D}" dt="2023-08-18T20:54:35.038" v="1983"/>
          <ac:spMkLst>
            <pc:docMk/>
            <pc:sldMk cId="1237894750" sldId="1466"/>
            <ac:spMk id="24" creationId="{AFC5B984-841B-77EA-2589-2E3C90A77B91}"/>
          </ac:spMkLst>
        </pc:spChg>
        <pc:spChg chg="add del mod">
          <ac:chgData name="Emma Slonim" userId="163cc02f-b39c-4bb0-9d23-d8cd3fd605c4" providerId="ADAL" clId="{EF8BFCB0-AFC4-4B50-8446-DA9CAF16DE4D}" dt="2023-08-30T18:37:56.133" v="1989"/>
          <ac:spMkLst>
            <pc:docMk/>
            <pc:sldMk cId="1237894750" sldId="1466"/>
            <ac:spMk id="24" creationId="{EA94F77D-1C7D-4EE9-03A2-085551CC9FD8}"/>
          </ac:spMkLst>
        </pc:spChg>
        <pc:spChg chg="add del mod">
          <ac:chgData name="Emma Slonim" userId="163cc02f-b39c-4bb0-9d23-d8cd3fd605c4" providerId="ADAL" clId="{EF8BFCB0-AFC4-4B50-8446-DA9CAF16DE4D}" dt="2023-09-01T16:57:31.535" v="2043"/>
          <ac:spMkLst>
            <pc:docMk/>
            <pc:sldMk cId="1237894750" sldId="1466"/>
            <ac:spMk id="26" creationId="{85919D72-0D93-DCEE-ABE8-B29ED95E2436}"/>
          </ac:spMkLst>
        </pc:spChg>
        <pc:spChg chg="add del mod">
          <ac:chgData name="Emma Slonim" userId="163cc02f-b39c-4bb0-9d23-d8cd3fd605c4" providerId="ADAL" clId="{EF8BFCB0-AFC4-4B50-8446-DA9CAF16DE4D}" dt="2023-08-30T18:38:14.417" v="1999" actId="478"/>
          <ac:spMkLst>
            <pc:docMk/>
            <pc:sldMk cId="1237894750" sldId="1466"/>
            <ac:spMk id="45" creationId="{E39856A3-3156-A600-A25D-4DDF877332D4}"/>
          </ac:spMkLst>
        </pc:spChg>
        <pc:spChg chg="add del mod">
          <ac:chgData name="Emma Slonim" userId="163cc02f-b39c-4bb0-9d23-d8cd3fd605c4" providerId="ADAL" clId="{EF8BFCB0-AFC4-4B50-8446-DA9CAF16DE4D}" dt="2023-08-30T18:38:19.276" v="2001"/>
          <ac:spMkLst>
            <pc:docMk/>
            <pc:sldMk cId="1237894750" sldId="1466"/>
            <ac:spMk id="62" creationId="{77DD1841-9F94-233F-0AB7-A7D1348A6044}"/>
          </ac:spMkLst>
        </pc:spChg>
        <pc:picChg chg="add del mod">
          <ac:chgData name="Emma Slonim" userId="163cc02f-b39c-4bb0-9d23-d8cd3fd605c4" providerId="ADAL" clId="{EF8BFCB0-AFC4-4B50-8446-DA9CAF16DE4D}" dt="2023-08-18T20:54:35.038" v="1983"/>
          <ac:picMkLst>
            <pc:docMk/>
            <pc:sldMk cId="1237894750" sldId="1466"/>
            <ac:picMk id="4" creationId="{21DB70AF-1DEA-7809-8168-2FA022C7506E}"/>
          </ac:picMkLst>
        </pc:picChg>
        <pc:picChg chg="add del mod">
          <ac:chgData name="Emma Slonim" userId="163cc02f-b39c-4bb0-9d23-d8cd3fd605c4" providerId="ADAL" clId="{EF8BFCB0-AFC4-4B50-8446-DA9CAF16DE4D}" dt="2023-08-30T18:37:56.133" v="1989"/>
          <ac:picMkLst>
            <pc:docMk/>
            <pc:sldMk cId="1237894750" sldId="1466"/>
            <ac:picMk id="4" creationId="{A6CB966B-D379-FF83-271C-3F49671FDEDE}"/>
          </ac:picMkLst>
        </pc:picChg>
        <pc:picChg chg="add del mod">
          <ac:chgData name="Emma Slonim" userId="163cc02f-b39c-4bb0-9d23-d8cd3fd605c4" providerId="ADAL" clId="{EF8BFCB0-AFC4-4B50-8446-DA9CAF16DE4D}" dt="2023-09-01T16:57:31.535" v="2043"/>
          <ac:picMkLst>
            <pc:docMk/>
            <pc:sldMk cId="1237894750" sldId="1466"/>
            <ac:picMk id="4" creationId="{DD221D10-BF6E-A350-E758-9415E0074E44}"/>
          </ac:picMkLst>
        </pc:picChg>
        <pc:picChg chg="add del mod">
          <ac:chgData name="Emma Slonim" userId="163cc02f-b39c-4bb0-9d23-d8cd3fd605c4" providerId="ADAL" clId="{EF8BFCB0-AFC4-4B50-8446-DA9CAF16DE4D}" dt="2023-08-30T18:37:56.133" v="1989"/>
          <ac:picMkLst>
            <pc:docMk/>
            <pc:sldMk cId="1237894750" sldId="1466"/>
            <ac:picMk id="6" creationId="{92C1CAB8-EBFD-B962-6C42-CFD3D6907C61}"/>
          </ac:picMkLst>
        </pc:picChg>
        <pc:picChg chg="del">
          <ac:chgData name="Emma Slonim" userId="163cc02f-b39c-4bb0-9d23-d8cd3fd605c4" providerId="ADAL" clId="{EF8BFCB0-AFC4-4B50-8446-DA9CAF16DE4D}" dt="2023-08-18T20:54:32.481" v="1981" actId="478"/>
          <ac:picMkLst>
            <pc:docMk/>
            <pc:sldMk cId="1237894750" sldId="1466"/>
            <ac:picMk id="8" creationId="{75D762B3-095B-55EA-17B5-D0E01DA8BDD1}"/>
          </ac:picMkLst>
        </pc:picChg>
        <pc:picChg chg="add del mod">
          <ac:chgData name="Emma Slonim" userId="163cc02f-b39c-4bb0-9d23-d8cd3fd605c4" providerId="ADAL" clId="{EF8BFCB0-AFC4-4B50-8446-DA9CAF16DE4D}" dt="2023-08-30T18:38:07.007" v="1997" actId="478"/>
          <ac:picMkLst>
            <pc:docMk/>
            <pc:sldMk cId="1237894750" sldId="1466"/>
            <ac:picMk id="25" creationId="{D6090B33-A425-7E48-6391-7E93A5A32A21}"/>
          </ac:picMkLst>
        </pc:picChg>
        <pc:picChg chg="add mod">
          <ac:chgData name="Emma Slonim" userId="163cc02f-b39c-4bb0-9d23-d8cd3fd605c4" providerId="ADAL" clId="{EF8BFCB0-AFC4-4B50-8446-DA9CAF16DE4D}" dt="2023-09-01T16:57:43.913" v="2048" actId="1076"/>
          <ac:picMkLst>
            <pc:docMk/>
            <pc:sldMk cId="1237894750" sldId="1466"/>
            <ac:picMk id="27" creationId="{67453C60-93E8-E537-3771-29E711AEF13D}"/>
          </ac:picMkLst>
        </pc:picChg>
        <pc:picChg chg="add del mod">
          <ac:chgData name="Emma Slonim" userId="163cc02f-b39c-4bb0-9d23-d8cd3fd605c4" providerId="ADAL" clId="{EF8BFCB0-AFC4-4B50-8446-DA9CAF16DE4D}" dt="2023-08-30T18:38:05.419" v="1995"/>
          <ac:picMkLst>
            <pc:docMk/>
            <pc:sldMk cId="1237894750" sldId="1466"/>
            <ac:picMk id="28" creationId="{01880436-238F-CB40-B6B5-70FB6D2D4255}"/>
          </ac:picMkLst>
        </pc:picChg>
        <pc:picChg chg="add del mod">
          <ac:chgData name="Emma Slonim" userId="163cc02f-b39c-4bb0-9d23-d8cd3fd605c4" providerId="ADAL" clId="{EF8BFCB0-AFC4-4B50-8446-DA9CAF16DE4D}" dt="2023-08-30T18:38:14.417" v="1999" actId="478"/>
          <ac:picMkLst>
            <pc:docMk/>
            <pc:sldMk cId="1237894750" sldId="1466"/>
            <ac:picMk id="29" creationId="{CF9798B1-6ADF-4095-F0FA-94BFC8F29D24}"/>
          </ac:picMkLst>
        </pc:picChg>
        <pc:picChg chg="add del mod">
          <ac:chgData name="Emma Slonim" userId="163cc02f-b39c-4bb0-9d23-d8cd3fd605c4" providerId="ADAL" clId="{EF8BFCB0-AFC4-4B50-8446-DA9CAF16DE4D}" dt="2023-08-30T18:38:14.417" v="1999" actId="478"/>
          <ac:picMkLst>
            <pc:docMk/>
            <pc:sldMk cId="1237894750" sldId="1466"/>
            <ac:picMk id="30" creationId="{C76A89DF-90A9-AABE-4A7A-46CFCB529B40}"/>
          </ac:picMkLst>
        </pc:picChg>
        <pc:picChg chg="add del mod">
          <ac:chgData name="Emma Slonim" userId="163cc02f-b39c-4bb0-9d23-d8cd3fd605c4" providerId="ADAL" clId="{EF8BFCB0-AFC4-4B50-8446-DA9CAF16DE4D}" dt="2023-08-30T18:38:19.276" v="2001"/>
          <ac:picMkLst>
            <pc:docMk/>
            <pc:sldMk cId="1237894750" sldId="1466"/>
            <ac:picMk id="48" creationId="{5AF516BA-3B94-1655-E8DF-9E2958E42F05}"/>
          </ac:picMkLst>
        </pc:picChg>
        <pc:picChg chg="add del mod">
          <ac:chgData name="Emma Slonim" userId="163cc02f-b39c-4bb0-9d23-d8cd3fd605c4" providerId="ADAL" clId="{EF8BFCB0-AFC4-4B50-8446-DA9CAF16DE4D}" dt="2023-09-01T16:57:29.185" v="2041" actId="478"/>
          <ac:picMkLst>
            <pc:docMk/>
            <pc:sldMk cId="1237894750" sldId="1466"/>
            <ac:picMk id="65" creationId="{D5A34298-F5F7-58F8-4D06-9654899253DD}"/>
          </ac:picMkLst>
        </pc:pic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6" creationId="{C5DD2E16-7A5D-8F21-5035-85F019291A68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6" creationId="{E355BCC6-321A-ADF7-F665-4DDE2322BEF7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7" creationId="{0863456F-587C-6CB3-F7FE-2B7EAF433873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7" creationId="{8F476A82-B727-4EE9-B37A-FBB6E223D295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7" creationId="{A3933D77-4535-4D5C-50EC-6A48D2FB7BAD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8" creationId="{AA4255AD-578A-CDBF-56B8-ACBB321F14CD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8" creationId="{F7582F2B-4E67-DEF7-4F56-16F5F6B0B8C7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9" creationId="{59AD769A-FE65-7219-7723-76DD7EEC7AAF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9" creationId="{6B8CBED4-3EE2-A41A-578E-70A614B8C175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9" creationId="{EE561EC6-4B1F-65B2-8F23-F0188A59F526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14" creationId="{70A5D71F-8374-9368-F711-8399251B3C1E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14" creationId="{E1B95D32-8F2A-323B-BE34-76DF512B0145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14" creationId="{F8FD708E-47D0-81A1-596D-9B14984E1908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15" creationId="{2200319C-8DE5-1B58-22DD-74EBF3F8E243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15" creationId="{93CB7B8F-765F-01D7-EC52-E74AEE1CF25C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15" creationId="{B4342366-F4E2-8992-124C-8BD68548DE23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16" creationId="{2A1D26B0-1B65-E570-AEC8-F71E5974A8FE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16" creationId="{A24B620A-B97F-5177-3187-1F51A9DF7DC6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16" creationId="{FEF388C7-1BA5-7709-150A-FDA559B1D6AC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17" creationId="{6A89F60D-68F2-986C-D324-B580434A8154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17" creationId="{A9BF10D8-82C1-BBB1-0D1A-F3776AC1DAFF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17" creationId="{CADA913D-B590-2B79-4CB3-88290976BBF2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18" creationId="{35F497E8-9FAC-4351-A47A-D8242DEE7701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18" creationId="{51312DA7-09AB-A9B6-14AF-2E75FAF452CC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18" creationId="{6D9F72EF-D305-0A70-5CCF-138456D88C0F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19" creationId="{5BE7A12B-5EFC-0957-ADF1-F0505BD4D7A0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19" creationId="{B6A4DB27-5920-D765-E9C3-F5DE53B1837E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19" creationId="{EC0BBC5A-9BD5-7DBF-3FC9-6D745E034282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20" creationId="{61FB3CFD-E9A7-264D-CA62-A5C0FA3EAEE5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20" creationId="{71E466A4-0643-BD2C-6F00-CD6E653E41EC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20" creationId="{CA349B2D-B251-1FE1-FC52-47058C918635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21" creationId="{8C3812D1-FD7D-D9C1-ABAD-D02B9E820D1B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21" creationId="{9E1F68CC-3B0D-1877-F188-E8519B6E6D4B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21" creationId="{C98111AF-D90D-96DE-73F2-C631A2FCBD09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22" creationId="{87FCD115-DB33-53B6-066C-F6CBF212105B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22" creationId="{8882CB4A-C7E3-5BFB-0FE7-846F277D580E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22" creationId="{928E511C-ECF7-55EB-1CE4-E8AF55F49D4D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23" creationId="{37678D17-62FE-A027-D4B6-9A4DB9E94A73}"/>
          </ac:cxnSpMkLst>
        </pc:cxnChg>
        <pc:cxnChg chg="add del mod">
          <ac:chgData name="Emma Slonim" userId="163cc02f-b39c-4bb0-9d23-d8cd3fd605c4" providerId="ADAL" clId="{EF8BFCB0-AFC4-4B50-8446-DA9CAF16DE4D}" dt="2023-08-18T20:54:35.038" v="1983"/>
          <ac:cxnSpMkLst>
            <pc:docMk/>
            <pc:sldMk cId="1237894750" sldId="1466"/>
            <ac:cxnSpMk id="23" creationId="{64BA6AD9-BD0B-4145-1DF7-F37524A215EB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23" creationId="{9E9A86A1-CA5A-259D-9362-05A9E3127BEA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24" creationId="{4B6B060A-1C83-F742-F3FA-F3A9B40681A2}"/>
          </ac:cxnSpMkLst>
        </pc:cxnChg>
        <pc:cxnChg chg="add del mod">
          <ac:chgData name="Emma Slonim" userId="163cc02f-b39c-4bb0-9d23-d8cd3fd605c4" providerId="ADAL" clId="{EF8BFCB0-AFC4-4B50-8446-DA9CAF16DE4D}" dt="2023-09-01T16:57:31.535" v="2043"/>
          <ac:cxnSpMkLst>
            <pc:docMk/>
            <pc:sldMk cId="1237894750" sldId="1466"/>
            <ac:cxnSpMk id="25" creationId="{CA51117A-ACA3-4EA5-42BD-DAAF972405C9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26" creationId="{0F329996-79A9-C187-D4D8-AAB77EF4F786}"/>
          </ac:cxnSpMkLst>
        </pc:cxnChg>
        <pc:cxnChg chg="add del mod">
          <ac:chgData name="Emma Slonim" userId="163cc02f-b39c-4bb0-9d23-d8cd3fd605c4" providerId="ADAL" clId="{EF8BFCB0-AFC4-4B50-8446-DA9CAF16DE4D}" dt="2023-08-30T18:37:56.133" v="1989"/>
          <ac:cxnSpMkLst>
            <pc:docMk/>
            <pc:sldMk cId="1237894750" sldId="1466"/>
            <ac:cxnSpMk id="27" creationId="{6267329E-9A02-1EC8-DA6F-23D6A4647E4F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31" creationId="{10194954-39B8-F088-4A4E-09D102815F77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32" creationId="{0225A825-6062-C62C-A763-D93A190FE544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33" creationId="{840E25C7-3383-D605-C1BC-C0CCE39ED948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34" creationId="{D0913D56-CE60-0D2A-0D1F-97A2C8B2868D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35" creationId="{304BCA39-18D4-BE2B-74FE-59B179848122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36" creationId="{BA0CA9A9-34F5-E523-80A3-5F0C8D7F9A52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37" creationId="{BB782BA7-8421-A790-A307-EF0BB8938768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38" creationId="{91E2A227-DE38-7311-FF8A-5F36CCD54B73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39" creationId="{08577FF9-BB18-FCF8-E9C4-BE3A8FB3847C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41" creationId="{13821B09-AE15-7B59-358A-F6D7865F9A5B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42" creationId="{4C3D3AB9-8E3A-2A82-DDBF-8DD093511928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43" creationId="{8BF2EABB-2FBB-0917-FD1E-F3C0715F81C5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44" creationId="{6975CCEB-97ED-6C11-CD97-719EBA6104D5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46" creationId="{0057E364-01FC-588B-F369-45193A8BA99E}"/>
          </ac:cxnSpMkLst>
        </pc:cxnChg>
        <pc:cxnChg chg="add del mod">
          <ac:chgData name="Emma Slonim" userId="163cc02f-b39c-4bb0-9d23-d8cd3fd605c4" providerId="ADAL" clId="{EF8BFCB0-AFC4-4B50-8446-DA9CAF16DE4D}" dt="2023-08-30T18:38:14.417" v="1999" actId="478"/>
          <ac:cxnSpMkLst>
            <pc:docMk/>
            <pc:sldMk cId="1237894750" sldId="1466"/>
            <ac:cxnSpMk id="47" creationId="{C0B263DF-2367-958C-80A7-067F2E6C60D7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49" creationId="{B960F17C-5880-0DA3-8D01-3D5B8D85C869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50" creationId="{BB863C60-A93A-DB63-65CA-B932AC7EC4B0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51" creationId="{0FA233C3-20AC-F873-CA0C-46A6D0615CC9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52" creationId="{EFEEAA9A-A126-32D8-C28D-B21FAC9DBDEB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53" creationId="{0D9BC4B4-7AB2-FCE1-C105-AC94772A50B5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54" creationId="{5D5CE28D-4BBB-08D6-66C5-95DBE06F662C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55" creationId="{6387E336-DBA9-6C94-29EC-FEA37EA9179A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56" creationId="{31D11D20-38A5-000D-2A78-4BC25F09CC93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57" creationId="{6FFEC388-F967-534B-C79E-0564E8E3D0A0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58" creationId="{3675DF96-F0F5-B2AA-F33D-9082C6A5B5E6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59" creationId="{A15C5E1A-5C93-CE20-E1F7-3264F9523540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60" creationId="{7C087ABF-D93A-4EF7-9925-A447D4FA7BC6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61" creationId="{10EAD4F6-AE5C-3C16-6CB9-592600345963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63" creationId="{8D34C3D4-57C8-D540-6CB5-974B66D9E21E}"/>
          </ac:cxnSpMkLst>
        </pc:cxnChg>
        <pc:cxnChg chg="add del mod">
          <ac:chgData name="Emma Slonim" userId="163cc02f-b39c-4bb0-9d23-d8cd3fd605c4" providerId="ADAL" clId="{EF8BFCB0-AFC4-4B50-8446-DA9CAF16DE4D}" dt="2023-08-30T18:38:19.276" v="2001"/>
          <ac:cxnSpMkLst>
            <pc:docMk/>
            <pc:sldMk cId="1237894750" sldId="1466"/>
            <ac:cxnSpMk id="64" creationId="{6D506673-C85F-8B13-F51F-005AE18BF98C}"/>
          </ac:cxnSpMkLst>
        </pc:cxnChg>
      </pc:sldChg>
      <pc:sldChg chg="add del">
        <pc:chgData name="Emma Slonim" userId="163cc02f-b39c-4bb0-9d23-d8cd3fd605c4" providerId="ADAL" clId="{EF8BFCB0-AFC4-4B50-8446-DA9CAF16DE4D}" dt="2023-10-11T21:41:43.080" v="2100"/>
        <pc:sldMkLst>
          <pc:docMk/>
          <pc:sldMk cId="2258104422" sldId="1466"/>
        </pc:sldMkLst>
      </pc:sldChg>
      <pc:sldChg chg="add del">
        <pc:chgData name="Emma Slonim" userId="163cc02f-b39c-4bb0-9d23-d8cd3fd605c4" providerId="ADAL" clId="{EF8BFCB0-AFC4-4B50-8446-DA9CAF16DE4D}" dt="2023-10-03T21:32:20.315" v="2090" actId="2696"/>
        <pc:sldMkLst>
          <pc:docMk/>
          <pc:sldMk cId="3861436300" sldId="1466"/>
        </pc:sldMkLst>
      </pc:sldChg>
      <pc:sldChg chg="add del">
        <pc:chgData name="Emma Slonim" userId="163cc02f-b39c-4bb0-9d23-d8cd3fd605c4" providerId="ADAL" clId="{EF8BFCB0-AFC4-4B50-8446-DA9CAF16DE4D}" dt="2023-10-03T21:32:20.315" v="2090" actId="2696"/>
        <pc:sldMkLst>
          <pc:docMk/>
          <pc:sldMk cId="1059386417" sldId="1467"/>
        </pc:sldMkLst>
      </pc:sldChg>
      <pc:sldChg chg="add del">
        <pc:chgData name="Emma Slonim" userId="163cc02f-b39c-4bb0-9d23-d8cd3fd605c4" providerId="ADAL" clId="{EF8BFCB0-AFC4-4B50-8446-DA9CAF16DE4D}" dt="2023-08-30T18:39:03.255" v="2012"/>
        <pc:sldMkLst>
          <pc:docMk/>
          <pc:sldMk cId="1739923429" sldId="1467"/>
        </pc:sldMkLst>
      </pc:sldChg>
      <pc:sldChg chg="add del">
        <pc:chgData name="Emma Slonim" userId="163cc02f-b39c-4bb0-9d23-d8cd3fd605c4" providerId="ADAL" clId="{EF8BFCB0-AFC4-4B50-8446-DA9CAF16DE4D}" dt="2023-08-18T18:04:01.116" v="1965"/>
        <pc:sldMkLst>
          <pc:docMk/>
          <pc:sldMk cId="2293153658" sldId="1467"/>
        </pc:sldMkLst>
      </pc:sldChg>
      <pc:sldChg chg="add del">
        <pc:chgData name="Emma Slonim" userId="163cc02f-b39c-4bb0-9d23-d8cd3fd605c4" providerId="ADAL" clId="{EF8BFCB0-AFC4-4B50-8446-DA9CAF16DE4D}" dt="2023-09-01T16:56:35.764" v="2032" actId="47"/>
        <pc:sldMkLst>
          <pc:docMk/>
          <pc:sldMk cId="2365906109" sldId="1467"/>
        </pc:sldMkLst>
      </pc:sldChg>
      <pc:sldChg chg="add del">
        <pc:chgData name="Emma Slonim" userId="163cc02f-b39c-4bb0-9d23-d8cd3fd605c4" providerId="ADAL" clId="{EF8BFCB0-AFC4-4B50-8446-DA9CAF16DE4D}" dt="2023-10-11T21:41:43.080" v="2100"/>
        <pc:sldMkLst>
          <pc:docMk/>
          <pc:sldMk cId="3046787083" sldId="1467"/>
        </pc:sldMkLst>
      </pc:sldChg>
      <pc:sldChg chg="add del">
        <pc:chgData name="Emma Slonim" userId="163cc02f-b39c-4bb0-9d23-d8cd3fd605c4" providerId="ADAL" clId="{EF8BFCB0-AFC4-4B50-8446-DA9CAF16DE4D}" dt="2023-09-01T16:57:00.104" v="2034"/>
        <pc:sldMkLst>
          <pc:docMk/>
          <pc:sldMk cId="3675695930" sldId="1467"/>
        </pc:sldMkLst>
      </pc:sldChg>
      <pc:sldChg chg="addSp delSp modSp add del mod">
        <pc:chgData name="Emma Slonim" userId="163cc02f-b39c-4bb0-9d23-d8cd3fd605c4" providerId="ADAL" clId="{EF8BFCB0-AFC4-4B50-8446-DA9CAF16DE4D}" dt="2023-09-11T13:22:38.427" v="2060" actId="47"/>
        <pc:sldMkLst>
          <pc:docMk/>
          <pc:sldMk cId="3731608820" sldId="1467"/>
        </pc:sldMkLst>
        <pc:spChg chg="add del mod">
          <ac:chgData name="Emma Slonim" userId="163cc02f-b39c-4bb0-9d23-d8cd3fd605c4" providerId="ADAL" clId="{EF8BFCB0-AFC4-4B50-8446-DA9CAF16DE4D}" dt="2023-09-01T16:57:19.787" v="2040" actId="1076"/>
          <ac:spMkLst>
            <pc:docMk/>
            <pc:sldMk cId="3731608820" sldId="1467"/>
            <ac:spMk id="2" creationId="{00000000-0000-0000-0000-000000000000}"/>
          </ac:spMkLst>
        </pc:spChg>
        <pc:spChg chg="add del mod">
          <ac:chgData name="Emma Slonim" userId="163cc02f-b39c-4bb0-9d23-d8cd3fd605c4" providerId="ADAL" clId="{EF8BFCB0-AFC4-4B50-8446-DA9CAF16DE4D}" dt="2023-09-01T16:57:19.210" v="2039" actId="21"/>
          <ac:spMkLst>
            <pc:docMk/>
            <pc:sldMk cId="3731608820" sldId="1467"/>
            <ac:spMk id="27" creationId="{8DF25760-BF13-8CD3-660F-D59A04134040}"/>
          </ac:spMkLst>
        </pc:spChg>
      </pc:sldChg>
      <pc:sldChg chg="modSp add del mod">
        <pc:chgData name="Emma Slonim" userId="163cc02f-b39c-4bb0-9d23-d8cd3fd605c4" providerId="ADAL" clId="{EF8BFCB0-AFC4-4B50-8446-DA9CAF16DE4D}" dt="2023-08-30T18:38:52.306" v="2010" actId="47"/>
        <pc:sldMkLst>
          <pc:docMk/>
          <pc:sldMk cId="4162641457" sldId="1467"/>
        </pc:sldMkLst>
        <pc:cxnChg chg="mod">
          <ac:chgData name="Emma Slonim" userId="163cc02f-b39c-4bb0-9d23-d8cd3fd605c4" providerId="ADAL" clId="{EF8BFCB0-AFC4-4B50-8446-DA9CAF16DE4D}" dt="2023-08-18T18:06:07.537" v="1977" actId="1076"/>
          <ac:cxnSpMkLst>
            <pc:docMk/>
            <pc:sldMk cId="4162641457" sldId="1467"/>
            <ac:cxnSpMk id="21" creationId="{01A7044B-7275-1471-0BAD-34400BA86C91}"/>
          </ac:cxnSpMkLst>
        </pc:cxnChg>
        <pc:cxnChg chg="mod">
          <ac:chgData name="Emma Slonim" userId="163cc02f-b39c-4bb0-9d23-d8cd3fd605c4" providerId="ADAL" clId="{EF8BFCB0-AFC4-4B50-8446-DA9CAF16DE4D}" dt="2023-08-18T18:06:33.870" v="1980" actId="1076"/>
          <ac:cxnSpMkLst>
            <pc:docMk/>
            <pc:sldMk cId="4162641457" sldId="1467"/>
            <ac:cxnSpMk id="22" creationId="{3D75D289-07BB-0CF6-00CA-DBDAA4CF4938}"/>
          </ac:cxnSpMkLst>
        </pc:cxnChg>
        <pc:cxnChg chg="mod">
          <ac:chgData name="Emma Slonim" userId="163cc02f-b39c-4bb0-9d23-d8cd3fd605c4" providerId="ADAL" clId="{EF8BFCB0-AFC4-4B50-8446-DA9CAF16DE4D}" dt="2023-08-18T18:05:01.826" v="1970" actId="1076"/>
          <ac:cxnSpMkLst>
            <pc:docMk/>
            <pc:sldMk cId="4162641457" sldId="1467"/>
            <ac:cxnSpMk id="23" creationId="{88267652-6D3F-8B91-7D91-CBA381A9CCBA}"/>
          </ac:cxnSpMkLst>
        </pc:cxnChg>
        <pc:cxnChg chg="mod">
          <ac:chgData name="Emma Slonim" userId="163cc02f-b39c-4bb0-9d23-d8cd3fd605c4" providerId="ADAL" clId="{EF8BFCB0-AFC4-4B50-8446-DA9CAF16DE4D}" dt="2023-08-18T18:05:05.810" v="1971" actId="1076"/>
          <ac:cxnSpMkLst>
            <pc:docMk/>
            <pc:sldMk cId="4162641457" sldId="1467"/>
            <ac:cxnSpMk id="24" creationId="{4445087C-9CF7-BC06-C3C6-CE99BAE98D1B}"/>
          </ac:cxnSpMkLst>
        </pc:cxnChg>
        <pc:cxnChg chg="mod">
          <ac:chgData name="Emma Slonim" userId="163cc02f-b39c-4bb0-9d23-d8cd3fd605c4" providerId="ADAL" clId="{EF8BFCB0-AFC4-4B50-8446-DA9CAF16DE4D}" dt="2023-08-18T18:04:30.103" v="1969" actId="1076"/>
          <ac:cxnSpMkLst>
            <pc:docMk/>
            <pc:sldMk cId="4162641457" sldId="1467"/>
            <ac:cxnSpMk id="32" creationId="{DAC45F29-A98C-A850-D10F-636ACC434327}"/>
          </ac:cxnSpMkLst>
        </pc:cxnChg>
      </pc:sldChg>
      <pc:sldChg chg="add del setBg">
        <pc:chgData name="Emma Slonim" userId="163cc02f-b39c-4bb0-9d23-d8cd3fd605c4" providerId="ADAL" clId="{EF8BFCB0-AFC4-4B50-8446-DA9CAF16DE4D}" dt="2023-09-01T16:56:23.634" v="2028" actId="47"/>
        <pc:sldMkLst>
          <pc:docMk/>
          <pc:sldMk cId="961997006" sldId="1468"/>
        </pc:sldMkLst>
      </pc:sldChg>
      <pc:sldChg chg="add del setBg">
        <pc:chgData name="Emma Slonim" userId="163cc02f-b39c-4bb0-9d23-d8cd3fd605c4" providerId="ADAL" clId="{EF8BFCB0-AFC4-4B50-8446-DA9CAF16DE4D}" dt="2023-09-01T16:56:14.414" v="2024" actId="47"/>
        <pc:sldMkLst>
          <pc:docMk/>
          <pc:sldMk cId="2026408905" sldId="1469"/>
        </pc:sldMkLst>
      </pc:sldChg>
      <pc:sldChg chg="add del">
        <pc:chgData name="Emma Slonim" userId="163cc02f-b39c-4bb0-9d23-d8cd3fd605c4" providerId="ADAL" clId="{EF8BFCB0-AFC4-4B50-8446-DA9CAF16DE4D}" dt="2023-10-11T21:41:30.866" v="2097" actId="47"/>
        <pc:sldMkLst>
          <pc:docMk/>
          <pc:sldMk cId="516039537" sldId="1470"/>
        </pc:sldMkLst>
      </pc:sldChg>
      <pc:sldChg chg="add del">
        <pc:chgData name="Emma Slonim" userId="163cc02f-b39c-4bb0-9d23-d8cd3fd605c4" providerId="ADAL" clId="{EF8BFCB0-AFC4-4B50-8446-DA9CAF16DE4D}" dt="2023-10-11T21:41:43.080" v="2100"/>
        <pc:sldMkLst>
          <pc:docMk/>
          <pc:sldMk cId="783770762" sldId="1471"/>
        </pc:sldMkLst>
      </pc:sldChg>
      <pc:sldChg chg="add del">
        <pc:chgData name="Emma Slonim" userId="163cc02f-b39c-4bb0-9d23-d8cd3fd605c4" providerId="ADAL" clId="{EF8BFCB0-AFC4-4B50-8446-DA9CAF16DE4D}" dt="2023-10-11T21:41:43.080" v="2100"/>
        <pc:sldMkLst>
          <pc:docMk/>
          <pc:sldMk cId="538375881" sldId="1472"/>
        </pc:sldMkLst>
      </pc:sldChg>
      <pc:sldChg chg="add">
        <pc:chgData name="Emma Slonim" userId="163cc02f-b39c-4bb0-9d23-d8cd3fd605c4" providerId="ADAL" clId="{EF8BFCB0-AFC4-4B50-8446-DA9CAF16DE4D}" dt="2023-09-11T13:21:32.663" v="2049"/>
        <pc:sldMkLst>
          <pc:docMk/>
          <pc:sldMk cId="2759405251" sldId="1472"/>
        </pc:sldMkLst>
      </pc:sldChg>
      <pc:sldChg chg="add del">
        <pc:chgData name="Emma Slonim" userId="163cc02f-b39c-4bb0-9d23-d8cd3fd605c4" providerId="ADAL" clId="{EF8BFCB0-AFC4-4B50-8446-DA9CAF16DE4D}" dt="2023-10-11T21:41:43.080" v="2100"/>
        <pc:sldMkLst>
          <pc:docMk/>
          <pc:sldMk cId="2412114648" sldId="1473"/>
        </pc:sldMkLst>
      </pc:sldChg>
      <pc:sldChg chg="add">
        <pc:chgData name="Emma Slonim" userId="163cc02f-b39c-4bb0-9d23-d8cd3fd605c4" providerId="ADAL" clId="{EF8BFCB0-AFC4-4B50-8446-DA9CAF16DE4D}" dt="2023-09-11T13:21:32.663" v="2049"/>
        <pc:sldMkLst>
          <pc:docMk/>
          <pc:sldMk cId="3472133301" sldId="1473"/>
        </pc:sldMkLst>
      </pc:sldChg>
      <pc:sldChg chg="add del">
        <pc:chgData name="Emma Slonim" userId="163cc02f-b39c-4bb0-9d23-d8cd3fd605c4" providerId="ADAL" clId="{EF8BFCB0-AFC4-4B50-8446-DA9CAF16DE4D}" dt="2023-10-11T21:41:43.080" v="2100"/>
        <pc:sldMkLst>
          <pc:docMk/>
          <pc:sldMk cId="2023847997" sldId="1474"/>
        </pc:sldMkLst>
      </pc:sldChg>
      <pc:sldChg chg="add">
        <pc:chgData name="Emma Slonim" userId="163cc02f-b39c-4bb0-9d23-d8cd3fd605c4" providerId="ADAL" clId="{EF8BFCB0-AFC4-4B50-8446-DA9CAF16DE4D}" dt="2023-09-11T13:21:32.663" v="2049"/>
        <pc:sldMkLst>
          <pc:docMk/>
          <pc:sldMk cId="2258104422" sldId="1474"/>
        </pc:sldMkLst>
      </pc:sldChg>
      <pc:sldChg chg="add">
        <pc:chgData name="Emma Slonim" userId="163cc02f-b39c-4bb0-9d23-d8cd3fd605c4" providerId="ADAL" clId="{EF8BFCB0-AFC4-4B50-8446-DA9CAF16DE4D}" dt="2023-09-11T13:21:32.663" v="2049"/>
        <pc:sldMkLst>
          <pc:docMk/>
          <pc:sldMk cId="3046787083" sldId="1475"/>
        </pc:sldMkLst>
      </pc:sldChg>
      <pc:sldChg chg="add">
        <pc:chgData name="Emma Slonim" userId="163cc02f-b39c-4bb0-9d23-d8cd3fd605c4" providerId="ADAL" clId="{EF8BFCB0-AFC4-4B50-8446-DA9CAF16DE4D}" dt="2023-09-11T13:21:32.663" v="2049"/>
        <pc:sldMkLst>
          <pc:docMk/>
          <pc:sldMk cId="996290783" sldId="1476"/>
        </pc:sldMkLst>
      </pc:sldChg>
      <pc:sldChg chg="add del">
        <pc:chgData name="Emma Slonim" userId="163cc02f-b39c-4bb0-9d23-d8cd3fd605c4" providerId="ADAL" clId="{EF8BFCB0-AFC4-4B50-8446-DA9CAF16DE4D}" dt="2023-09-15T15:26:33.831" v="2074"/>
        <pc:sldMkLst>
          <pc:docMk/>
          <pc:sldMk cId="294416611" sldId="1477"/>
        </pc:sldMkLst>
      </pc:sldChg>
      <pc:sldChg chg="add del setBg">
        <pc:chgData name="Emma Slonim" userId="163cc02f-b39c-4bb0-9d23-d8cd3fd605c4" providerId="ADAL" clId="{EF8BFCB0-AFC4-4B50-8446-DA9CAF16DE4D}" dt="2023-09-11T13:22:07.490" v="2052"/>
        <pc:sldMkLst>
          <pc:docMk/>
          <pc:sldMk cId="1653468749" sldId="1477"/>
        </pc:sldMkLst>
      </pc:sldChg>
      <pc:sldChg chg="add del">
        <pc:chgData name="Emma Slonim" userId="163cc02f-b39c-4bb0-9d23-d8cd3fd605c4" providerId="ADAL" clId="{EF8BFCB0-AFC4-4B50-8446-DA9CAF16DE4D}" dt="2023-10-11T21:51:56.860" v="2114" actId="47"/>
        <pc:sldMkLst>
          <pc:docMk/>
          <pc:sldMk cId="2113217596" sldId="1477"/>
        </pc:sldMkLst>
      </pc:sldChg>
      <pc:sldChg chg="add del">
        <pc:chgData name="Emma Slonim" userId="163cc02f-b39c-4bb0-9d23-d8cd3fd605c4" providerId="ADAL" clId="{EF8BFCB0-AFC4-4B50-8446-DA9CAF16DE4D}" dt="2023-09-15T15:26:00.869" v="2064" actId="47"/>
        <pc:sldMkLst>
          <pc:docMk/>
          <pc:sldMk cId="2152874449" sldId="1477"/>
        </pc:sldMkLst>
      </pc:sldChg>
      <pc:sldChg chg="add del setBg">
        <pc:chgData name="Emma Slonim" userId="163cc02f-b39c-4bb0-9d23-d8cd3fd605c4" providerId="ADAL" clId="{EF8BFCB0-AFC4-4B50-8446-DA9CAF16DE4D}" dt="2023-09-15T15:26:09.167" v="2068" actId="47"/>
        <pc:sldMkLst>
          <pc:docMk/>
          <pc:sldMk cId="600478853" sldId="1478"/>
        </pc:sldMkLst>
      </pc:sldChg>
      <pc:sldChg chg="add del">
        <pc:chgData name="Emma Slonim" userId="163cc02f-b39c-4bb0-9d23-d8cd3fd605c4" providerId="ADAL" clId="{EF8BFCB0-AFC4-4B50-8446-DA9CAF16DE4D}" dt="2023-10-03T21:32:20.315" v="2090" actId="2696"/>
        <pc:sldMkLst>
          <pc:docMk/>
          <pc:sldMk cId="1062001105" sldId="1478"/>
        </pc:sldMkLst>
      </pc:sldChg>
      <pc:sldChg chg="add del">
        <pc:chgData name="Emma Slonim" userId="163cc02f-b39c-4bb0-9d23-d8cd3fd605c4" providerId="ADAL" clId="{EF8BFCB0-AFC4-4B50-8446-DA9CAF16DE4D}" dt="2023-10-03T21:32:20.315" v="2090" actId="2696"/>
        <pc:sldMkLst>
          <pc:docMk/>
          <pc:sldMk cId="317907927" sldId="1479"/>
        </pc:sldMkLst>
      </pc:sldChg>
      <pc:sldChg chg="add del">
        <pc:chgData name="Emma Slonim" userId="163cc02f-b39c-4bb0-9d23-d8cd3fd605c4" providerId="ADAL" clId="{EF8BFCB0-AFC4-4B50-8446-DA9CAF16DE4D}" dt="2023-09-15T15:26:19.017" v="2072" actId="47"/>
        <pc:sldMkLst>
          <pc:docMk/>
          <pc:sldMk cId="3894547884" sldId="1479"/>
        </pc:sldMkLst>
      </pc:sldChg>
      <pc:sldChg chg="add del">
        <pc:chgData name="Emma Slonim" userId="163cc02f-b39c-4bb0-9d23-d8cd3fd605c4" providerId="ADAL" clId="{EF8BFCB0-AFC4-4B50-8446-DA9CAF16DE4D}" dt="2023-10-03T21:32:20.315" v="2090" actId="2696"/>
        <pc:sldMkLst>
          <pc:docMk/>
          <pc:sldMk cId="1593264259" sldId="1480"/>
        </pc:sldMkLst>
      </pc:sldChg>
      <pc:sldChg chg="add del">
        <pc:chgData name="Emma Slonim" userId="163cc02f-b39c-4bb0-9d23-d8cd3fd605c4" providerId="ADAL" clId="{EF8BFCB0-AFC4-4B50-8446-DA9CAF16DE4D}" dt="2023-10-03T21:32:20.315" v="2090" actId="2696"/>
        <pc:sldMkLst>
          <pc:docMk/>
          <pc:sldMk cId="234530695" sldId="1481"/>
        </pc:sldMkLst>
      </pc:sldChg>
      <pc:sldChg chg="add del">
        <pc:chgData name="Emma Slonim" userId="163cc02f-b39c-4bb0-9d23-d8cd3fd605c4" providerId="ADAL" clId="{EF8BFCB0-AFC4-4B50-8446-DA9CAF16DE4D}" dt="2023-10-03T21:31:47.349" v="2082"/>
        <pc:sldMkLst>
          <pc:docMk/>
          <pc:sldMk cId="339904076" sldId="1482"/>
        </pc:sldMkLst>
      </pc:sldChg>
      <pc:sldChg chg="add del">
        <pc:chgData name="Emma Slonim" userId="163cc02f-b39c-4bb0-9d23-d8cd3fd605c4" providerId="ADAL" clId="{EF8BFCB0-AFC4-4B50-8446-DA9CAF16DE4D}" dt="2023-10-11T21:41:30.866" v="2097" actId="47"/>
        <pc:sldMkLst>
          <pc:docMk/>
          <pc:sldMk cId="433874205" sldId="1482"/>
        </pc:sldMkLst>
      </pc:sldChg>
      <pc:sldChg chg="add del">
        <pc:chgData name="Emma Slonim" userId="163cc02f-b39c-4bb0-9d23-d8cd3fd605c4" providerId="ADAL" clId="{EF8BFCB0-AFC4-4B50-8446-DA9CAF16DE4D}" dt="2023-10-03T21:31:39.125" v="2080"/>
        <pc:sldMkLst>
          <pc:docMk/>
          <pc:sldMk cId="537710953" sldId="1482"/>
        </pc:sldMkLst>
      </pc:sldChg>
      <pc:sldChg chg="add del">
        <pc:chgData name="Emma Slonim" userId="163cc02f-b39c-4bb0-9d23-d8cd3fd605c4" providerId="ADAL" clId="{EF8BFCB0-AFC4-4B50-8446-DA9CAF16DE4D}" dt="2023-10-03T21:31:54.895" v="2086"/>
        <pc:sldMkLst>
          <pc:docMk/>
          <pc:sldMk cId="2638888270" sldId="1482"/>
        </pc:sldMkLst>
      </pc:sldChg>
      <pc:sldChg chg="add del">
        <pc:chgData name="Emma Slonim" userId="163cc02f-b39c-4bb0-9d23-d8cd3fd605c4" providerId="ADAL" clId="{EF8BFCB0-AFC4-4B50-8446-DA9CAF16DE4D}" dt="2023-10-11T21:41:30.866" v="2097" actId="47"/>
        <pc:sldMkLst>
          <pc:docMk/>
          <pc:sldMk cId="3372402068" sldId="1483"/>
        </pc:sldMkLst>
      </pc:sldChg>
      <pc:sldChg chg="add del">
        <pc:chgData name="Emma Slonim" userId="163cc02f-b39c-4bb0-9d23-d8cd3fd605c4" providerId="ADAL" clId="{EF8BFCB0-AFC4-4B50-8446-DA9CAF16DE4D}" dt="2023-10-03T21:31:39.125" v="2080"/>
        <pc:sldMkLst>
          <pc:docMk/>
          <pc:sldMk cId="148575843" sldId="1484"/>
        </pc:sldMkLst>
      </pc:sldChg>
      <pc:sldChg chg="add del">
        <pc:chgData name="Emma Slonim" userId="163cc02f-b39c-4bb0-9d23-d8cd3fd605c4" providerId="ADAL" clId="{EF8BFCB0-AFC4-4B50-8446-DA9CAF16DE4D}" dt="2023-10-11T21:41:30.866" v="2097" actId="47"/>
        <pc:sldMkLst>
          <pc:docMk/>
          <pc:sldMk cId="1100703073" sldId="1484"/>
        </pc:sldMkLst>
      </pc:sldChg>
      <pc:sldChg chg="add del">
        <pc:chgData name="Emma Slonim" userId="163cc02f-b39c-4bb0-9d23-d8cd3fd605c4" providerId="ADAL" clId="{EF8BFCB0-AFC4-4B50-8446-DA9CAF16DE4D}" dt="2023-10-03T21:31:47.349" v="2082"/>
        <pc:sldMkLst>
          <pc:docMk/>
          <pc:sldMk cId="1630156573" sldId="1484"/>
        </pc:sldMkLst>
      </pc:sldChg>
      <pc:sldChg chg="add del">
        <pc:chgData name="Emma Slonim" userId="163cc02f-b39c-4bb0-9d23-d8cd3fd605c4" providerId="ADAL" clId="{EF8BFCB0-AFC4-4B50-8446-DA9CAF16DE4D}" dt="2023-10-03T21:31:54.895" v="2086"/>
        <pc:sldMkLst>
          <pc:docMk/>
          <pc:sldMk cId="3755950609" sldId="1484"/>
        </pc:sldMkLst>
      </pc:sldChg>
      <pc:sldChg chg="add del">
        <pc:chgData name="Emma Slonim" userId="163cc02f-b39c-4bb0-9d23-d8cd3fd605c4" providerId="ADAL" clId="{EF8BFCB0-AFC4-4B50-8446-DA9CAF16DE4D}" dt="2023-10-11T21:41:30.866" v="2097" actId="47"/>
        <pc:sldMkLst>
          <pc:docMk/>
          <pc:sldMk cId="3472133301" sldId="1485"/>
        </pc:sldMkLst>
      </pc:sldChg>
      <pc:sldChg chg="add del">
        <pc:chgData name="Emma Slonim" userId="163cc02f-b39c-4bb0-9d23-d8cd3fd605c4" providerId="ADAL" clId="{EF8BFCB0-AFC4-4B50-8446-DA9CAF16DE4D}" dt="2023-10-11T21:41:30.866" v="2097" actId="47"/>
        <pc:sldMkLst>
          <pc:docMk/>
          <pc:sldMk cId="2258104422" sldId="1486"/>
        </pc:sldMkLst>
      </pc:sldChg>
      <pc:sldChg chg="add del">
        <pc:chgData name="Emma Slonim" userId="163cc02f-b39c-4bb0-9d23-d8cd3fd605c4" providerId="ADAL" clId="{EF8BFCB0-AFC4-4B50-8446-DA9CAF16DE4D}" dt="2023-10-11T21:41:30.866" v="2097" actId="47"/>
        <pc:sldMkLst>
          <pc:docMk/>
          <pc:sldMk cId="3046787083" sldId="1487"/>
        </pc:sldMkLst>
      </pc:sldChg>
      <pc:sldChg chg="add del">
        <pc:chgData name="Emma Slonim" userId="163cc02f-b39c-4bb0-9d23-d8cd3fd605c4" providerId="ADAL" clId="{EF8BFCB0-AFC4-4B50-8446-DA9CAF16DE4D}" dt="2023-10-11T21:41:30.866" v="2097" actId="47"/>
        <pc:sldMkLst>
          <pc:docMk/>
          <pc:sldMk cId="394419940" sldId="1488"/>
        </pc:sldMkLst>
      </pc:sldChg>
      <pc:sldChg chg="add del">
        <pc:chgData name="Emma Slonim" userId="163cc02f-b39c-4bb0-9d23-d8cd3fd605c4" providerId="ADAL" clId="{EF8BFCB0-AFC4-4B50-8446-DA9CAF16DE4D}" dt="2023-10-03T21:31:39.125" v="2080"/>
        <pc:sldMkLst>
          <pc:docMk/>
          <pc:sldMk cId="1233620042" sldId="1488"/>
        </pc:sldMkLst>
      </pc:sldChg>
      <pc:sldChg chg="add del">
        <pc:chgData name="Emma Slonim" userId="163cc02f-b39c-4bb0-9d23-d8cd3fd605c4" providerId="ADAL" clId="{EF8BFCB0-AFC4-4B50-8446-DA9CAF16DE4D}" dt="2023-10-03T21:31:54.895" v="2086"/>
        <pc:sldMkLst>
          <pc:docMk/>
          <pc:sldMk cId="3338156308" sldId="1488"/>
        </pc:sldMkLst>
      </pc:sldChg>
      <pc:sldChg chg="add del">
        <pc:chgData name="Emma Slonim" userId="163cc02f-b39c-4bb0-9d23-d8cd3fd605c4" providerId="ADAL" clId="{EF8BFCB0-AFC4-4B50-8446-DA9CAF16DE4D}" dt="2023-10-03T21:31:47.349" v="2082"/>
        <pc:sldMkLst>
          <pc:docMk/>
          <pc:sldMk cId="3872913313" sldId="1488"/>
        </pc:sldMkLst>
      </pc:sldChg>
      <pc:sldChg chg="add">
        <pc:chgData name="Emma Slonim" userId="163cc02f-b39c-4bb0-9d23-d8cd3fd605c4" providerId="ADAL" clId="{EF8BFCB0-AFC4-4B50-8446-DA9CAF16DE4D}" dt="2023-10-03T21:33:41.188" v="2093"/>
        <pc:sldMkLst>
          <pc:docMk/>
          <pc:sldMk cId="2547421190" sldId="1489"/>
        </pc:sldMkLst>
      </pc:sldChg>
      <pc:sldChg chg="add del">
        <pc:chgData name="Emma Slonim" userId="163cc02f-b39c-4bb0-9d23-d8cd3fd605c4" providerId="ADAL" clId="{EF8BFCB0-AFC4-4B50-8446-DA9CAF16DE4D}" dt="2023-10-03T21:33:41.172" v="2092"/>
        <pc:sldMkLst>
          <pc:docMk/>
          <pc:sldMk cId="3489639790" sldId="1489"/>
        </pc:sldMkLst>
      </pc:sldChg>
      <pc:sldChg chg="add">
        <pc:chgData name="Emma Slonim" userId="163cc02f-b39c-4bb0-9d23-d8cd3fd605c4" providerId="ADAL" clId="{EF8BFCB0-AFC4-4B50-8446-DA9CAF16DE4D}" dt="2023-10-11T21:41:43.080" v="2100"/>
        <pc:sldMkLst>
          <pc:docMk/>
          <pc:sldMk cId="1255377359" sldId="1490"/>
        </pc:sldMkLst>
      </pc:sldChg>
      <pc:sldChg chg="add del">
        <pc:chgData name="Emma Slonim" userId="163cc02f-b39c-4bb0-9d23-d8cd3fd605c4" providerId="ADAL" clId="{EF8BFCB0-AFC4-4B50-8446-DA9CAF16DE4D}" dt="2023-10-11T21:41:43.006" v="2099"/>
        <pc:sldMkLst>
          <pc:docMk/>
          <pc:sldMk cId="2494007101" sldId="1490"/>
        </pc:sldMkLst>
      </pc:sldChg>
      <pc:sldChg chg="add setBg">
        <pc:chgData name="Emma Slonim" userId="163cc02f-b39c-4bb0-9d23-d8cd3fd605c4" providerId="ADAL" clId="{EF8BFCB0-AFC4-4B50-8446-DA9CAF16DE4D}" dt="2023-10-11T21:43:38.234" v="2101"/>
        <pc:sldMkLst>
          <pc:docMk/>
          <pc:sldMk cId="3710540656" sldId="1491"/>
        </pc:sldMkLst>
      </pc:sldChg>
      <pc:sldChg chg="add del setBg">
        <pc:chgData name="Emma Slonim" userId="163cc02f-b39c-4bb0-9d23-d8cd3fd605c4" providerId="ADAL" clId="{EF8BFCB0-AFC4-4B50-8446-DA9CAF16DE4D}" dt="2023-10-11T21:43:51.348" v="2104"/>
        <pc:sldMkLst>
          <pc:docMk/>
          <pc:sldMk cId="759403871" sldId="1492"/>
        </pc:sldMkLst>
      </pc:sldChg>
      <pc:sldChg chg="add">
        <pc:chgData name="Emma Slonim" userId="163cc02f-b39c-4bb0-9d23-d8cd3fd605c4" providerId="ADAL" clId="{EF8BFCB0-AFC4-4B50-8446-DA9CAF16DE4D}" dt="2023-10-11T21:43:51.376" v="2105"/>
        <pc:sldMkLst>
          <pc:docMk/>
          <pc:sldMk cId="1284262828" sldId="1492"/>
        </pc:sldMkLst>
      </pc:sldChg>
      <pc:sldChg chg="add">
        <pc:chgData name="Emma Slonim" userId="163cc02f-b39c-4bb0-9d23-d8cd3fd605c4" providerId="ADAL" clId="{EF8BFCB0-AFC4-4B50-8446-DA9CAF16DE4D}" dt="2023-10-11T21:44:02.077" v="2109"/>
        <pc:sldMkLst>
          <pc:docMk/>
          <pc:sldMk cId="1478044532" sldId="1493"/>
        </pc:sldMkLst>
      </pc:sldChg>
      <pc:sldMasterChg chg="delSldLayout">
        <pc:chgData name="Emma Slonim" userId="163cc02f-b39c-4bb0-9d23-d8cd3fd605c4" providerId="ADAL" clId="{EF8BFCB0-AFC4-4B50-8446-DA9CAF16DE4D}" dt="2023-03-23T21:33:11.001" v="839" actId="2696"/>
        <pc:sldMasterMkLst>
          <pc:docMk/>
          <pc:sldMasterMk cId="547232077" sldId="2147483698"/>
        </pc:sldMasterMkLst>
        <pc:sldLayoutChg chg="del">
          <pc:chgData name="Emma Slonim" userId="163cc02f-b39c-4bb0-9d23-d8cd3fd605c4" providerId="ADAL" clId="{EF8BFCB0-AFC4-4B50-8446-DA9CAF16DE4D}" dt="2023-03-23T21:25:11.637" v="827" actId="2696"/>
          <pc:sldLayoutMkLst>
            <pc:docMk/>
            <pc:sldMasterMk cId="547232077" sldId="2147483698"/>
            <pc:sldLayoutMk cId="3084363458" sldId="2147483710"/>
          </pc:sldLayoutMkLst>
        </pc:sldLayoutChg>
        <pc:sldLayoutChg chg="del">
          <pc:chgData name="Emma Slonim" userId="163cc02f-b39c-4bb0-9d23-d8cd3fd605c4" providerId="ADAL" clId="{EF8BFCB0-AFC4-4B50-8446-DA9CAF16DE4D}" dt="2023-03-23T21:33:11.001" v="839" actId="2696"/>
          <pc:sldLayoutMkLst>
            <pc:docMk/>
            <pc:sldMasterMk cId="547232077" sldId="2147483698"/>
            <pc:sldLayoutMk cId="2058110956" sldId="2147483727"/>
          </pc:sldLayoutMkLst>
        </pc:sldLayoutChg>
      </pc:sldMasterChg>
      <pc:sldMasterChg chg="delSldLayout">
        <pc:chgData name="Emma Slonim" userId="163cc02f-b39c-4bb0-9d23-d8cd3fd605c4" providerId="ADAL" clId="{EF8BFCB0-AFC4-4B50-8446-DA9CAF16DE4D}" dt="2023-03-23T21:34:25.682" v="884" actId="2696"/>
        <pc:sldMasterMkLst>
          <pc:docMk/>
          <pc:sldMasterMk cId="1349970204" sldId="2147483714"/>
        </pc:sldMasterMkLst>
        <pc:sldLayoutChg chg="del">
          <pc:chgData name="Emma Slonim" userId="163cc02f-b39c-4bb0-9d23-d8cd3fd605c4" providerId="ADAL" clId="{EF8BFCB0-AFC4-4B50-8446-DA9CAF16DE4D}" dt="2023-03-23T21:34:25.682" v="884" actId="2696"/>
          <pc:sldLayoutMkLst>
            <pc:docMk/>
            <pc:sldMasterMk cId="1349970204" sldId="2147483714"/>
            <pc:sldLayoutMk cId="2201545749" sldId="2147483726"/>
          </pc:sldLayoutMkLst>
        </pc:sldLayoutChg>
      </pc:sldMasterChg>
    </pc:docChg>
  </pc:docChgLst>
  <pc:docChgLst>
    <pc:chgData name="Emma Slonim" userId="163cc02f-b39c-4bb0-9d23-d8cd3fd605c4" providerId="ADAL" clId="{57C4BB7B-6D7A-4B5E-B046-36913680A7E9}"/>
    <pc:docChg chg="addSld delSld modSld sldOrd">
      <pc:chgData name="Emma Slonim" userId="163cc02f-b39c-4bb0-9d23-d8cd3fd605c4" providerId="ADAL" clId="{57C4BB7B-6D7A-4B5E-B046-36913680A7E9}" dt="2023-01-30T16:51:00.098" v="14" actId="2696"/>
      <pc:docMkLst>
        <pc:docMk/>
      </pc:docMkLst>
      <pc:sldChg chg="modSp mod">
        <pc:chgData name="Emma Slonim" userId="163cc02f-b39c-4bb0-9d23-d8cd3fd605c4" providerId="ADAL" clId="{57C4BB7B-6D7A-4B5E-B046-36913680A7E9}" dt="2023-01-30T14:31:00.709" v="0" actId="14826"/>
        <pc:sldMkLst>
          <pc:docMk/>
          <pc:sldMk cId="351388101" sldId="879"/>
        </pc:sldMkLst>
        <pc:picChg chg="mod">
          <ac:chgData name="Emma Slonim" userId="163cc02f-b39c-4bb0-9d23-d8cd3fd605c4" providerId="ADAL" clId="{57C4BB7B-6D7A-4B5E-B046-36913680A7E9}" dt="2023-01-30T14:31:00.709" v="0" actId="14826"/>
          <ac:picMkLst>
            <pc:docMk/>
            <pc:sldMk cId="351388101" sldId="879"/>
            <ac:picMk id="47" creationId="{7DAA9CE5-D57C-7F2C-50E3-A58CA33E77F1}"/>
          </ac:picMkLst>
        </pc:picChg>
      </pc:sldChg>
      <pc:sldChg chg="modSp mod">
        <pc:chgData name="Emma Slonim" userId="163cc02f-b39c-4bb0-9d23-d8cd3fd605c4" providerId="ADAL" clId="{57C4BB7B-6D7A-4B5E-B046-36913680A7E9}" dt="2023-01-30T14:31:09.530" v="1" actId="14826"/>
        <pc:sldMkLst>
          <pc:docMk/>
          <pc:sldMk cId="1361959142" sldId="931"/>
        </pc:sldMkLst>
        <pc:picChg chg="mod">
          <ac:chgData name="Emma Slonim" userId="163cc02f-b39c-4bb0-9d23-d8cd3fd605c4" providerId="ADAL" clId="{57C4BB7B-6D7A-4B5E-B046-36913680A7E9}" dt="2023-01-30T14:31:09.530" v="1" actId="14826"/>
          <ac:picMkLst>
            <pc:docMk/>
            <pc:sldMk cId="1361959142" sldId="931"/>
            <ac:picMk id="29" creationId="{843A96D3-659D-94CB-074B-A0903C4C3274}"/>
          </ac:picMkLst>
        </pc:picChg>
      </pc:sldChg>
      <pc:sldChg chg="add del ord">
        <pc:chgData name="Emma Slonim" userId="163cc02f-b39c-4bb0-9d23-d8cd3fd605c4" providerId="ADAL" clId="{57C4BB7B-6D7A-4B5E-B046-36913680A7E9}" dt="2023-01-30T15:08:43.933" v="10" actId="2696"/>
        <pc:sldMkLst>
          <pc:docMk/>
          <pc:sldMk cId="826637236" sldId="963"/>
        </pc:sldMkLst>
      </pc:sldChg>
      <pc:sldChg chg="add del">
        <pc:chgData name="Emma Slonim" userId="163cc02f-b39c-4bb0-9d23-d8cd3fd605c4" providerId="ADAL" clId="{57C4BB7B-6D7A-4B5E-B046-36913680A7E9}" dt="2023-01-30T15:08:48.921" v="12"/>
        <pc:sldMkLst>
          <pc:docMk/>
          <pc:sldMk cId="1728589971" sldId="963"/>
        </pc:sldMkLst>
      </pc:sldChg>
      <pc:sldChg chg="add">
        <pc:chgData name="Emma Slonim" userId="163cc02f-b39c-4bb0-9d23-d8cd3fd605c4" providerId="ADAL" clId="{57C4BB7B-6D7A-4B5E-B046-36913680A7E9}" dt="2023-01-30T15:08:48.929" v="13"/>
        <pc:sldMkLst>
          <pc:docMk/>
          <pc:sldMk cId="2034550410" sldId="963"/>
        </pc:sldMkLst>
      </pc:sldChg>
      <pc:sldChg chg="del">
        <pc:chgData name="Emma Slonim" userId="163cc02f-b39c-4bb0-9d23-d8cd3fd605c4" providerId="ADAL" clId="{57C4BB7B-6D7A-4B5E-B046-36913680A7E9}" dt="2023-01-30T16:51:00.098" v="14" actId="2696"/>
        <pc:sldMkLst>
          <pc:docMk/>
          <pc:sldMk cId="1969005816" sldId="1086"/>
        </pc:sldMkLst>
      </pc:sldChg>
      <pc:sldChg chg="addSp delSp modSp ord">
        <pc:chgData name="Emma Slonim" userId="163cc02f-b39c-4bb0-9d23-d8cd3fd605c4" providerId="ADAL" clId="{57C4BB7B-6D7A-4B5E-B046-36913680A7E9}" dt="2023-01-30T15:08:04.735" v="7"/>
        <pc:sldMkLst>
          <pc:docMk/>
          <pc:sldMk cId="3329096142" sldId="1098"/>
        </pc:sldMkLst>
        <pc:spChg chg="add del mod">
          <ac:chgData name="Emma Slonim" userId="163cc02f-b39c-4bb0-9d23-d8cd3fd605c4" providerId="ADAL" clId="{57C4BB7B-6D7A-4B5E-B046-36913680A7E9}" dt="2023-01-30T15:07:53.133" v="4"/>
          <ac:spMkLst>
            <pc:docMk/>
            <pc:sldMk cId="3329096142" sldId="1098"/>
            <ac:spMk id="5" creationId="{61D52E4B-4E28-17B8-0A27-284A132C63FB}"/>
          </ac:spMkLst>
        </pc:spChg>
      </pc:sldChg>
      <pc:sldChg chg="del">
        <pc:chgData name="Emma Slonim" userId="163cc02f-b39c-4bb0-9d23-d8cd3fd605c4" providerId="ADAL" clId="{57C4BB7B-6D7A-4B5E-B046-36913680A7E9}" dt="2023-01-30T16:51:00.098" v="14" actId="2696"/>
        <pc:sldMkLst>
          <pc:docMk/>
          <pc:sldMk cId="1974443339" sldId="1104"/>
        </pc:sldMkLst>
      </pc:sldChg>
    </pc:docChg>
  </pc:docChgLst>
  <pc:docChgLst>
    <pc:chgData name="Austin Davis" userId="233ba319-90f7-4da2-817e-fcc7d904f506" providerId="ADAL" clId="{5321A8FF-BE6A-47E5-B5CA-A6509E4BBA85}"/>
    <pc:docChg chg="addSld delSld modSld sldOrd">
      <pc:chgData name="Austin Davis" userId="233ba319-90f7-4da2-817e-fcc7d904f506" providerId="ADAL" clId="{5321A8FF-BE6A-47E5-B5CA-A6509E4BBA85}" dt="2022-10-21T16:46:47.712" v="10" actId="47"/>
      <pc:docMkLst>
        <pc:docMk/>
      </pc:docMkLst>
      <pc:sldChg chg="add">
        <pc:chgData name="Austin Davis" userId="233ba319-90f7-4da2-817e-fcc7d904f506" providerId="ADAL" clId="{5321A8FF-BE6A-47E5-B5CA-A6509E4BBA85}" dt="2022-10-20T23:02:59.838" v="6"/>
        <pc:sldMkLst>
          <pc:docMk/>
          <pc:sldMk cId="1768238762" sldId="257"/>
        </pc:sldMkLst>
      </pc:sldChg>
      <pc:sldChg chg="add del">
        <pc:chgData name="Austin Davis" userId="233ba319-90f7-4da2-817e-fcc7d904f506" providerId="ADAL" clId="{5321A8FF-BE6A-47E5-B5CA-A6509E4BBA85}" dt="2022-10-20T23:02:59.794" v="5"/>
        <pc:sldMkLst>
          <pc:docMk/>
          <pc:sldMk cId="1980033597" sldId="257"/>
        </pc:sldMkLst>
      </pc:sldChg>
      <pc:sldChg chg="ord">
        <pc:chgData name="Austin Davis" userId="233ba319-90f7-4da2-817e-fcc7d904f506" providerId="ADAL" clId="{5321A8FF-BE6A-47E5-B5CA-A6509E4BBA85}" dt="2022-10-20T22:31:53.651" v="1"/>
        <pc:sldMkLst>
          <pc:docMk/>
          <pc:sldMk cId="1097759208" sldId="996"/>
        </pc:sldMkLst>
      </pc:sldChg>
      <pc:sldChg chg="del">
        <pc:chgData name="Austin Davis" userId="233ba319-90f7-4da2-817e-fcc7d904f506" providerId="ADAL" clId="{5321A8FF-BE6A-47E5-B5CA-A6509E4BBA85}" dt="2022-10-20T23:02:52.222" v="3" actId="47"/>
        <pc:sldMkLst>
          <pc:docMk/>
          <pc:sldMk cId="301192231" sldId="1092"/>
        </pc:sldMkLst>
      </pc:sldChg>
      <pc:sldChg chg="del">
        <pc:chgData name="Austin Davis" userId="233ba319-90f7-4da2-817e-fcc7d904f506" providerId="ADAL" clId="{5321A8FF-BE6A-47E5-B5CA-A6509E4BBA85}" dt="2022-10-20T23:02:52.222" v="3" actId="47"/>
        <pc:sldMkLst>
          <pc:docMk/>
          <pc:sldMk cId="4263089948" sldId="1093"/>
        </pc:sldMkLst>
      </pc:sldChg>
      <pc:sldChg chg="del">
        <pc:chgData name="Austin Davis" userId="233ba319-90f7-4da2-817e-fcc7d904f506" providerId="ADAL" clId="{5321A8FF-BE6A-47E5-B5CA-A6509E4BBA85}" dt="2022-10-20T23:02:52.222" v="3" actId="47"/>
        <pc:sldMkLst>
          <pc:docMk/>
          <pc:sldMk cId="1894372117" sldId="1094"/>
        </pc:sldMkLst>
      </pc:sldChg>
      <pc:sldChg chg="del">
        <pc:chgData name="Austin Davis" userId="233ba319-90f7-4da2-817e-fcc7d904f506" providerId="ADAL" clId="{5321A8FF-BE6A-47E5-B5CA-A6509E4BBA85}" dt="2022-10-20T23:02:52.222" v="3" actId="47"/>
        <pc:sldMkLst>
          <pc:docMk/>
          <pc:sldMk cId="2225350154" sldId="1095"/>
        </pc:sldMkLst>
      </pc:sldChg>
      <pc:sldChg chg="ord">
        <pc:chgData name="Austin Davis" userId="233ba319-90f7-4da2-817e-fcc7d904f506" providerId="ADAL" clId="{5321A8FF-BE6A-47E5-B5CA-A6509E4BBA85}" dt="2022-10-20T22:31:53.651" v="1"/>
        <pc:sldMkLst>
          <pc:docMk/>
          <pc:sldMk cId="3211988349" sldId="1097"/>
        </pc:sldMkLst>
      </pc:sldChg>
      <pc:sldChg chg="ord">
        <pc:chgData name="Austin Davis" userId="233ba319-90f7-4da2-817e-fcc7d904f506" providerId="ADAL" clId="{5321A8FF-BE6A-47E5-B5CA-A6509E4BBA85}" dt="2022-10-20T22:31:53.651" v="1"/>
        <pc:sldMkLst>
          <pc:docMk/>
          <pc:sldMk cId="2105792745" sldId="1100"/>
        </pc:sldMkLst>
      </pc:sldChg>
      <pc:sldChg chg="ord">
        <pc:chgData name="Austin Davis" userId="233ba319-90f7-4da2-817e-fcc7d904f506" providerId="ADAL" clId="{5321A8FF-BE6A-47E5-B5CA-A6509E4BBA85}" dt="2022-10-20T22:31:53.651" v="1"/>
        <pc:sldMkLst>
          <pc:docMk/>
          <pc:sldMk cId="2857077321" sldId="1102"/>
        </pc:sldMkLst>
      </pc:sldChg>
      <pc:sldChg chg="ord">
        <pc:chgData name="Austin Davis" userId="233ba319-90f7-4da2-817e-fcc7d904f506" providerId="ADAL" clId="{5321A8FF-BE6A-47E5-B5CA-A6509E4BBA85}" dt="2022-10-20T22:31:53.651" v="1"/>
        <pc:sldMkLst>
          <pc:docMk/>
          <pc:sldMk cId="3162364696" sldId="1339"/>
        </pc:sldMkLst>
      </pc:sldChg>
      <pc:sldChg chg="del">
        <pc:chgData name="Austin Davis" userId="233ba319-90f7-4da2-817e-fcc7d904f506" providerId="ADAL" clId="{5321A8FF-BE6A-47E5-B5CA-A6509E4BBA85}" dt="2022-10-21T16:46:47.712" v="10" actId="47"/>
        <pc:sldMkLst>
          <pc:docMk/>
          <pc:sldMk cId="1992690389" sldId="1363"/>
        </pc:sldMkLst>
      </pc:sldChg>
      <pc:sldChg chg="ord">
        <pc:chgData name="Austin Davis" userId="233ba319-90f7-4da2-817e-fcc7d904f506" providerId="ADAL" clId="{5321A8FF-BE6A-47E5-B5CA-A6509E4BBA85}" dt="2022-10-20T22:31:53.651" v="1"/>
        <pc:sldMkLst>
          <pc:docMk/>
          <pc:sldMk cId="1449538466" sldId="1402"/>
        </pc:sldMkLst>
      </pc:sldChg>
      <pc:sldChg chg="addSp modSp">
        <pc:chgData name="Austin Davis" userId="233ba319-90f7-4da2-817e-fcc7d904f506" providerId="ADAL" clId="{5321A8FF-BE6A-47E5-B5CA-A6509E4BBA85}" dt="2022-10-20T22:33:49.922" v="2"/>
        <pc:sldMkLst>
          <pc:docMk/>
          <pc:sldMk cId="579336635" sldId="1408"/>
        </pc:sldMkLst>
        <pc:spChg chg="add mod">
          <ac:chgData name="Austin Davis" userId="233ba319-90f7-4da2-817e-fcc7d904f506" providerId="ADAL" clId="{5321A8FF-BE6A-47E5-B5CA-A6509E4BBA85}" dt="2022-10-20T22:33:49.922" v="2"/>
          <ac:spMkLst>
            <pc:docMk/>
            <pc:sldMk cId="579336635" sldId="1408"/>
            <ac:spMk id="2" creationId="{29E68C15-072F-31EA-C05B-1FEE638204B2}"/>
          </ac:spMkLst>
        </pc:spChg>
      </pc:sldChg>
      <pc:sldChg chg="add del">
        <pc:chgData name="Austin Davis" userId="233ba319-90f7-4da2-817e-fcc7d904f506" providerId="ADAL" clId="{5321A8FF-BE6A-47E5-B5CA-A6509E4BBA85}" dt="2022-10-21T16:46:44.833" v="8"/>
        <pc:sldMkLst>
          <pc:docMk/>
          <pc:sldMk cId="1834396977" sldId="1414"/>
        </pc:sldMkLst>
      </pc:sldChg>
      <pc:sldChg chg="add">
        <pc:chgData name="Austin Davis" userId="233ba319-90f7-4da2-817e-fcc7d904f506" providerId="ADAL" clId="{5321A8FF-BE6A-47E5-B5CA-A6509E4BBA85}" dt="2022-10-21T16:46:44.878" v="9"/>
        <pc:sldMkLst>
          <pc:docMk/>
          <pc:sldMk cId="3966011977" sldId="1414"/>
        </pc:sldMkLst>
      </pc:sldChg>
    </pc:docChg>
  </pc:docChgLst>
  <pc:docChgLst>
    <pc:chgData name="Austin Davis" userId="233ba319-90f7-4da2-817e-fcc7d904f506" providerId="ADAL" clId="{C2753DC1-E0CE-4946-917E-A28735DF6546}"/>
    <pc:docChg chg="undo redo custSel addSld delSld modSld sldOrd modMainMaster">
      <pc:chgData name="Austin Davis" userId="233ba319-90f7-4da2-817e-fcc7d904f506" providerId="ADAL" clId="{C2753DC1-E0CE-4946-917E-A28735DF6546}" dt="2023-09-19T21:53:00.054" v="5273" actId="47"/>
      <pc:docMkLst>
        <pc:docMk/>
      </pc:docMkLst>
      <pc:sldChg chg="del">
        <pc:chgData name="Austin Davis" userId="233ba319-90f7-4da2-817e-fcc7d904f506" providerId="ADAL" clId="{C2753DC1-E0CE-4946-917E-A28735DF6546}" dt="2023-02-03T21:23:46.918" v="172" actId="47"/>
        <pc:sldMkLst>
          <pc:docMk/>
          <pc:sldMk cId="157036438" sldId="258"/>
        </pc:sldMkLst>
      </pc:sldChg>
      <pc:sldChg chg="modSp mod ord">
        <pc:chgData name="Austin Davis" userId="233ba319-90f7-4da2-817e-fcc7d904f506" providerId="ADAL" clId="{C2753DC1-E0CE-4946-917E-A28735DF6546}" dt="2023-03-23T16:57:45.808" v="1209"/>
        <pc:sldMkLst>
          <pc:docMk/>
          <pc:sldMk cId="2167178604" sldId="807"/>
        </pc:sldMkLst>
        <pc:spChg chg="mod">
          <ac:chgData name="Austin Davis" userId="233ba319-90f7-4da2-817e-fcc7d904f506" providerId="ADAL" clId="{C2753DC1-E0CE-4946-917E-A28735DF6546}" dt="2023-03-23T16:57:43.567" v="1207" actId="20577"/>
          <ac:spMkLst>
            <pc:docMk/>
            <pc:sldMk cId="2167178604" sldId="807"/>
            <ac:spMk id="2" creationId="{016D0E56-C7D5-4C4C-93FF-55F293787415}"/>
          </ac:spMkLst>
        </pc:spChg>
      </pc:sldChg>
      <pc:sldChg chg="addSp delSp modSp mod">
        <pc:chgData name="Austin Davis" userId="233ba319-90f7-4da2-817e-fcc7d904f506" providerId="ADAL" clId="{C2753DC1-E0CE-4946-917E-A28735DF6546}" dt="2023-03-23T17:23:53.611" v="1215" actId="478"/>
        <pc:sldMkLst>
          <pc:docMk/>
          <pc:sldMk cId="351388101" sldId="879"/>
        </pc:sldMkLst>
        <pc:spChg chg="add mod">
          <ac:chgData name="Austin Davis" userId="233ba319-90f7-4da2-817e-fcc7d904f506" providerId="ADAL" clId="{C2753DC1-E0CE-4946-917E-A28735DF6546}" dt="2023-03-23T17:23:38.087" v="1213" actId="208"/>
          <ac:spMkLst>
            <pc:docMk/>
            <pc:sldMk cId="351388101" sldId="879"/>
            <ac:spMk id="2" creationId="{6E5DB0A8-72EE-5BDB-CD27-EAF706ACA111}"/>
          </ac:spMkLst>
        </pc:spChg>
        <pc:spChg chg="del mod">
          <ac:chgData name="Austin Davis" userId="233ba319-90f7-4da2-817e-fcc7d904f506" providerId="ADAL" clId="{C2753DC1-E0CE-4946-917E-A28735DF6546}" dt="2023-03-23T17:23:53.611" v="1215" actId="478"/>
          <ac:spMkLst>
            <pc:docMk/>
            <pc:sldMk cId="351388101" sldId="879"/>
            <ac:spMk id="36" creationId="{C4C6FEA8-2132-89D9-5CCF-9B13C91E7F66}"/>
          </ac:spMkLst>
        </pc:spChg>
      </pc:sldChg>
      <pc:sldChg chg="setBg">
        <pc:chgData name="Austin Davis" userId="233ba319-90f7-4da2-817e-fcc7d904f506" providerId="ADAL" clId="{C2753DC1-E0CE-4946-917E-A28735DF6546}" dt="2023-03-23T16:46:11.350" v="1140"/>
        <pc:sldMkLst>
          <pc:docMk/>
          <pc:sldMk cId="1361959142" sldId="931"/>
        </pc:sldMkLst>
      </pc:sldChg>
      <pc:sldChg chg="setBg">
        <pc:chgData name="Austin Davis" userId="233ba319-90f7-4da2-817e-fcc7d904f506" providerId="ADAL" clId="{C2753DC1-E0CE-4946-917E-A28735DF6546}" dt="2023-03-23T16:46:11.350" v="1140"/>
        <pc:sldMkLst>
          <pc:docMk/>
          <pc:sldMk cId="542840543" sldId="952"/>
        </pc:sldMkLst>
      </pc:sldChg>
      <pc:sldChg chg="addSp delSp modSp mod delAnim modAnim">
        <pc:chgData name="Austin Davis" userId="233ba319-90f7-4da2-817e-fcc7d904f506" providerId="ADAL" clId="{C2753DC1-E0CE-4946-917E-A28735DF6546}" dt="2023-03-23T16:56:56.367" v="1205" actId="1037"/>
        <pc:sldMkLst>
          <pc:docMk/>
          <pc:sldMk cId="2102937614" sldId="955"/>
        </pc:sldMkLst>
        <pc:spChg chg="mod">
          <ac:chgData name="Austin Davis" userId="233ba319-90f7-4da2-817e-fcc7d904f506" providerId="ADAL" clId="{C2753DC1-E0CE-4946-917E-A28735DF6546}" dt="2023-03-23T16:56:24.003" v="1193" actId="1038"/>
          <ac:spMkLst>
            <pc:docMk/>
            <pc:sldMk cId="2102937614" sldId="955"/>
            <ac:spMk id="17" creationId="{B0FDF5C6-31DA-D20B-8565-7DA48289E88B}"/>
          </ac:spMkLst>
        </pc:spChg>
        <pc:spChg chg="mod">
          <ac:chgData name="Austin Davis" userId="233ba319-90f7-4da2-817e-fcc7d904f506" providerId="ADAL" clId="{C2753DC1-E0CE-4946-917E-A28735DF6546}" dt="2023-03-23T16:56:25.732" v="1195" actId="403"/>
          <ac:spMkLst>
            <pc:docMk/>
            <pc:sldMk cId="2102937614" sldId="955"/>
            <ac:spMk id="21" creationId="{433F1973-1A22-4E6F-7C7C-EF0032275554}"/>
          </ac:spMkLst>
        </pc:spChg>
        <pc:spChg chg="mod">
          <ac:chgData name="Austin Davis" userId="233ba319-90f7-4da2-817e-fcc7d904f506" providerId="ADAL" clId="{C2753DC1-E0CE-4946-917E-A28735DF6546}" dt="2023-03-23T16:56:56.367" v="1205" actId="1037"/>
          <ac:spMkLst>
            <pc:docMk/>
            <pc:sldMk cId="2102937614" sldId="955"/>
            <ac:spMk id="23" creationId="{AAFD2247-7D05-4E35-5C37-17C11C664CEB}"/>
          </ac:spMkLst>
        </pc:spChg>
        <pc:spChg chg="mod">
          <ac:chgData name="Austin Davis" userId="233ba319-90f7-4da2-817e-fcc7d904f506" providerId="ADAL" clId="{C2753DC1-E0CE-4946-917E-A28735DF6546}" dt="2023-03-23T16:56:56.367" v="1205" actId="1037"/>
          <ac:spMkLst>
            <pc:docMk/>
            <pc:sldMk cId="2102937614" sldId="955"/>
            <ac:spMk id="24" creationId="{A46AF9DA-C35C-48E0-B35B-83D8839A1CC0}"/>
          </ac:spMkLst>
        </pc:spChg>
        <pc:spChg chg="mod">
          <ac:chgData name="Austin Davis" userId="233ba319-90f7-4da2-817e-fcc7d904f506" providerId="ADAL" clId="{C2753DC1-E0CE-4946-917E-A28735DF6546}" dt="2023-03-23T16:56:25.732" v="1195" actId="403"/>
          <ac:spMkLst>
            <pc:docMk/>
            <pc:sldMk cId="2102937614" sldId="955"/>
            <ac:spMk id="25" creationId="{968BB1E9-A56E-D2CA-E731-5B602D54AEC9}"/>
          </ac:spMkLst>
        </pc:spChg>
        <pc:spChg chg="mod">
          <ac:chgData name="Austin Davis" userId="233ba319-90f7-4da2-817e-fcc7d904f506" providerId="ADAL" clId="{C2753DC1-E0CE-4946-917E-A28735DF6546}" dt="2023-03-23T16:56:24.003" v="1193" actId="1038"/>
          <ac:spMkLst>
            <pc:docMk/>
            <pc:sldMk cId="2102937614" sldId="955"/>
            <ac:spMk id="26" creationId="{CA013C8D-7B8A-E624-C24C-E183535EE0D1}"/>
          </ac:spMkLst>
        </pc:spChg>
        <pc:graphicFrameChg chg="del">
          <ac:chgData name="Austin Davis" userId="233ba319-90f7-4da2-817e-fcc7d904f506" providerId="ADAL" clId="{C2753DC1-E0CE-4946-917E-A28735DF6546}" dt="2023-03-23T16:51:46.279" v="1163" actId="478"/>
          <ac:graphicFrameMkLst>
            <pc:docMk/>
            <pc:sldMk cId="2102937614" sldId="955"/>
            <ac:graphicFrameMk id="10" creationId="{3919443E-4FD2-F5A3-B45A-AF46F652F338}"/>
          </ac:graphicFrameMkLst>
        </pc:graphicFrameChg>
        <pc:graphicFrameChg chg="add del">
          <ac:chgData name="Austin Davis" userId="233ba319-90f7-4da2-817e-fcc7d904f506" providerId="ADAL" clId="{C2753DC1-E0CE-4946-917E-A28735DF6546}" dt="2023-03-23T16:51:30.134" v="1162" actId="478"/>
          <ac:graphicFrameMkLst>
            <pc:docMk/>
            <pc:sldMk cId="2102937614" sldId="955"/>
            <ac:graphicFrameMk id="27" creationId="{C09FF5D5-9DD7-CF72-742E-9FE40759A5C9}"/>
          </ac:graphicFrameMkLst>
        </pc:graphicFrameChg>
      </pc:sldChg>
      <pc:sldChg chg="setBg">
        <pc:chgData name="Austin Davis" userId="233ba319-90f7-4da2-817e-fcc7d904f506" providerId="ADAL" clId="{C2753DC1-E0CE-4946-917E-A28735DF6546}" dt="2023-03-23T16:46:11.350" v="1140"/>
        <pc:sldMkLst>
          <pc:docMk/>
          <pc:sldMk cId="2001065313" sldId="961"/>
        </pc:sldMkLst>
      </pc:sldChg>
      <pc:sldChg chg="addSp delSp modSp mod delAnim modAnim">
        <pc:chgData name="Austin Davis" userId="233ba319-90f7-4da2-817e-fcc7d904f506" providerId="ADAL" clId="{C2753DC1-E0CE-4946-917E-A28735DF6546}" dt="2023-03-23T21:12:01.409" v="4710" actId="13244"/>
        <pc:sldMkLst>
          <pc:docMk/>
          <pc:sldMk cId="4101497526" sldId="962"/>
        </pc:sldMkLst>
        <pc:spChg chg="mod">
          <ac:chgData name="Austin Davis" userId="233ba319-90f7-4da2-817e-fcc7d904f506" providerId="ADAL" clId="{C2753DC1-E0CE-4946-917E-A28735DF6546}" dt="2023-03-23T19:39:05.182" v="4705" actId="1036"/>
          <ac:spMkLst>
            <pc:docMk/>
            <pc:sldMk cId="4101497526" sldId="962"/>
            <ac:spMk id="2" creationId="{FB36CFA1-8241-0EB8-862F-6BF48237931B}"/>
          </ac:spMkLst>
        </pc:spChg>
        <pc:spChg chg="add del mod">
          <ac:chgData name="Austin Davis" userId="233ba319-90f7-4da2-817e-fcc7d904f506" providerId="ADAL" clId="{C2753DC1-E0CE-4946-917E-A28735DF6546}" dt="2023-03-23T17:57:34.795" v="1640" actId="478"/>
          <ac:spMkLst>
            <pc:docMk/>
            <pc:sldMk cId="4101497526" sldId="962"/>
            <ac:spMk id="3" creationId="{5BAD597B-4EAA-FD77-B1B4-609D36579CD5}"/>
          </ac:spMkLst>
        </pc:spChg>
        <pc:spChg chg="add del mod">
          <ac:chgData name="Austin Davis" userId="233ba319-90f7-4da2-817e-fcc7d904f506" providerId="ADAL" clId="{C2753DC1-E0CE-4946-917E-A28735DF6546}" dt="2023-03-23T17:57:29.417" v="1639" actId="478"/>
          <ac:spMkLst>
            <pc:docMk/>
            <pc:sldMk cId="4101497526" sldId="962"/>
            <ac:spMk id="4" creationId="{FBB64E47-1C4A-4377-EF2B-7219C41C0D7F}"/>
          </ac:spMkLst>
        </pc:spChg>
        <pc:spChg chg="del mod">
          <ac:chgData name="Austin Davis" userId="233ba319-90f7-4da2-817e-fcc7d904f506" providerId="ADAL" clId="{C2753DC1-E0CE-4946-917E-A28735DF6546}" dt="2023-03-23T17:56:38.277" v="1518" actId="478"/>
          <ac:spMkLst>
            <pc:docMk/>
            <pc:sldMk cId="4101497526" sldId="962"/>
            <ac:spMk id="8" creationId="{D7BDE7E9-4CEB-33E2-CD7C-AC890848BEE6}"/>
          </ac:spMkLst>
        </pc:spChg>
        <pc:spChg chg="del mod">
          <ac:chgData name="Austin Davis" userId="233ba319-90f7-4da2-817e-fcc7d904f506" providerId="ADAL" clId="{C2753DC1-E0CE-4946-917E-A28735DF6546}" dt="2023-03-23T17:56:41.586" v="1520" actId="478"/>
          <ac:spMkLst>
            <pc:docMk/>
            <pc:sldMk cId="4101497526" sldId="962"/>
            <ac:spMk id="9" creationId="{2E7005A9-939D-D944-667D-377A7A816E45}"/>
          </ac:spMkLst>
        </pc:spChg>
        <pc:spChg chg="del mod">
          <ac:chgData name="Austin Davis" userId="233ba319-90f7-4da2-817e-fcc7d904f506" providerId="ADAL" clId="{C2753DC1-E0CE-4946-917E-A28735DF6546}" dt="2023-03-23T17:56:40.140" v="1519" actId="478"/>
          <ac:spMkLst>
            <pc:docMk/>
            <pc:sldMk cId="4101497526" sldId="962"/>
            <ac:spMk id="10" creationId="{87822471-C0F6-D549-360C-449061533508}"/>
          </ac:spMkLst>
        </pc:spChg>
        <pc:spChg chg="del mod">
          <ac:chgData name="Austin Davis" userId="233ba319-90f7-4da2-817e-fcc7d904f506" providerId="ADAL" clId="{C2753DC1-E0CE-4946-917E-A28735DF6546}" dt="2023-03-23T17:56:36.591" v="1517" actId="478"/>
          <ac:spMkLst>
            <pc:docMk/>
            <pc:sldMk cId="4101497526" sldId="962"/>
            <ac:spMk id="11" creationId="{FB37D005-0EEB-E405-0205-B112EFDC7C3F}"/>
          </ac:spMkLst>
        </pc:spChg>
        <pc:spChg chg="del mod">
          <ac:chgData name="Austin Davis" userId="233ba319-90f7-4da2-817e-fcc7d904f506" providerId="ADAL" clId="{C2753DC1-E0CE-4946-917E-A28735DF6546}" dt="2023-03-23T18:15:51.609" v="2422" actId="478"/>
          <ac:spMkLst>
            <pc:docMk/>
            <pc:sldMk cId="4101497526" sldId="962"/>
            <ac:spMk id="12" creationId="{3F1AA0BD-2281-4C4D-F51C-172C75F6A7E8}"/>
          </ac:spMkLst>
        </pc:spChg>
        <pc:spChg chg="del">
          <ac:chgData name="Austin Davis" userId="233ba319-90f7-4da2-817e-fcc7d904f506" providerId="ADAL" clId="{C2753DC1-E0CE-4946-917E-A28735DF6546}" dt="2023-03-23T17:55:59.657" v="1512" actId="478"/>
          <ac:spMkLst>
            <pc:docMk/>
            <pc:sldMk cId="4101497526" sldId="962"/>
            <ac:spMk id="14" creationId="{CA9548E9-D678-AFDB-6A7E-7267E8D4F8DC}"/>
          </ac:spMkLst>
        </pc:spChg>
        <pc:spChg chg="del mod">
          <ac:chgData name="Austin Davis" userId="233ba319-90f7-4da2-817e-fcc7d904f506" providerId="ADAL" clId="{C2753DC1-E0CE-4946-917E-A28735DF6546}" dt="2023-03-23T18:10:58.858" v="2268" actId="478"/>
          <ac:spMkLst>
            <pc:docMk/>
            <pc:sldMk cId="4101497526" sldId="962"/>
            <ac:spMk id="16" creationId="{10CEE21A-781A-4C41-4EF6-E35C80DBE17C}"/>
          </ac:spMkLst>
        </pc:spChg>
        <pc:spChg chg="del mod">
          <ac:chgData name="Austin Davis" userId="233ba319-90f7-4da2-817e-fcc7d904f506" providerId="ADAL" clId="{C2753DC1-E0CE-4946-917E-A28735DF6546}" dt="2023-03-23T18:11:02.447" v="2269" actId="478"/>
          <ac:spMkLst>
            <pc:docMk/>
            <pc:sldMk cId="4101497526" sldId="962"/>
            <ac:spMk id="21" creationId="{1BADC5E8-4DCC-F9B3-379F-7F0A152DFB4D}"/>
          </ac:spMkLst>
        </pc:spChg>
        <pc:spChg chg="del">
          <ac:chgData name="Austin Davis" userId="233ba319-90f7-4da2-817e-fcc7d904f506" providerId="ADAL" clId="{C2753DC1-E0CE-4946-917E-A28735DF6546}" dt="2023-03-23T17:55:58.654" v="1511" actId="478"/>
          <ac:spMkLst>
            <pc:docMk/>
            <pc:sldMk cId="4101497526" sldId="962"/>
            <ac:spMk id="22" creationId="{069C79AE-37C7-F069-1D16-4BAE308BEFEC}"/>
          </ac:spMkLst>
        </pc:spChg>
        <pc:spChg chg="del mod">
          <ac:chgData name="Austin Davis" userId="233ba319-90f7-4da2-817e-fcc7d904f506" providerId="ADAL" clId="{C2753DC1-E0CE-4946-917E-A28735DF6546}" dt="2023-03-23T18:10:40.310" v="2222" actId="478"/>
          <ac:spMkLst>
            <pc:docMk/>
            <pc:sldMk cId="4101497526" sldId="962"/>
            <ac:spMk id="24" creationId="{BB47E634-1FA0-D047-D118-010B0F10CC53}"/>
          </ac:spMkLst>
        </pc:spChg>
        <pc:spChg chg="del">
          <ac:chgData name="Austin Davis" userId="233ba319-90f7-4da2-817e-fcc7d904f506" providerId="ADAL" clId="{C2753DC1-E0CE-4946-917E-A28735DF6546}" dt="2023-03-23T17:55:57.917" v="1510" actId="478"/>
          <ac:spMkLst>
            <pc:docMk/>
            <pc:sldMk cId="4101497526" sldId="962"/>
            <ac:spMk id="25" creationId="{246B418D-C2E2-A808-5781-56B6525C3735}"/>
          </ac:spMkLst>
        </pc:spChg>
        <pc:spChg chg="del mod">
          <ac:chgData name="Austin Davis" userId="233ba319-90f7-4da2-817e-fcc7d904f506" providerId="ADAL" clId="{C2753DC1-E0CE-4946-917E-A28735DF6546}" dt="2023-03-23T18:10:11.738" v="2160" actId="478"/>
          <ac:spMkLst>
            <pc:docMk/>
            <pc:sldMk cId="4101497526" sldId="962"/>
            <ac:spMk id="27" creationId="{F7B0E692-21B1-F216-0706-0DE6B3BF00F9}"/>
          </ac:spMkLst>
        </pc:spChg>
        <pc:spChg chg="del">
          <ac:chgData name="Austin Davis" userId="233ba319-90f7-4da2-817e-fcc7d904f506" providerId="ADAL" clId="{C2753DC1-E0CE-4946-917E-A28735DF6546}" dt="2023-03-23T17:55:56.794" v="1509" actId="478"/>
          <ac:spMkLst>
            <pc:docMk/>
            <pc:sldMk cId="4101497526" sldId="962"/>
            <ac:spMk id="28" creationId="{73896D82-02C2-3883-EA48-2FFB5E8B75EC}"/>
          </ac:spMkLst>
        </pc:spChg>
        <pc:spChg chg="del mod">
          <ac:chgData name="Austin Davis" userId="233ba319-90f7-4da2-817e-fcc7d904f506" providerId="ADAL" clId="{C2753DC1-E0CE-4946-917E-A28735DF6546}" dt="2023-03-23T18:05:53.959" v="1881" actId="478"/>
          <ac:spMkLst>
            <pc:docMk/>
            <pc:sldMk cId="4101497526" sldId="962"/>
            <ac:spMk id="30" creationId="{3ECC0354-A925-E95A-1E12-04CBA1D76887}"/>
          </ac:spMkLst>
        </pc:spChg>
        <pc:spChg chg="del">
          <ac:chgData name="Austin Davis" userId="233ba319-90f7-4da2-817e-fcc7d904f506" providerId="ADAL" clId="{C2753DC1-E0CE-4946-917E-A28735DF6546}" dt="2023-03-23T17:55:56.080" v="1508" actId="478"/>
          <ac:spMkLst>
            <pc:docMk/>
            <pc:sldMk cId="4101497526" sldId="962"/>
            <ac:spMk id="31" creationId="{0E6130D2-64C0-358C-7BCC-52C4E5D1713A}"/>
          </ac:spMkLst>
        </pc:spChg>
        <pc:spChg chg="del mod">
          <ac:chgData name="Austin Davis" userId="233ba319-90f7-4da2-817e-fcc7d904f506" providerId="ADAL" clId="{C2753DC1-E0CE-4946-917E-A28735DF6546}" dt="2023-03-23T18:09:54.905" v="2125" actId="478"/>
          <ac:spMkLst>
            <pc:docMk/>
            <pc:sldMk cId="4101497526" sldId="962"/>
            <ac:spMk id="33" creationId="{AF277407-2E5A-6EF7-D9D4-3BDC075F80F8}"/>
          </ac:spMkLst>
        </pc:spChg>
        <pc:spChg chg="del">
          <ac:chgData name="Austin Davis" userId="233ba319-90f7-4da2-817e-fcc7d904f506" providerId="ADAL" clId="{C2753DC1-E0CE-4946-917E-A28735DF6546}" dt="2023-03-23T17:55:55.294" v="1507" actId="478"/>
          <ac:spMkLst>
            <pc:docMk/>
            <pc:sldMk cId="4101497526" sldId="962"/>
            <ac:spMk id="34" creationId="{775C4EDE-970B-662D-F4D4-8067C03766C6}"/>
          </ac:spMkLst>
        </pc:spChg>
        <pc:spChg chg="del mod">
          <ac:chgData name="Austin Davis" userId="233ba319-90f7-4da2-817e-fcc7d904f506" providerId="ADAL" clId="{C2753DC1-E0CE-4946-917E-A28735DF6546}" dt="2023-03-23T18:07:26.248" v="2035" actId="478"/>
          <ac:spMkLst>
            <pc:docMk/>
            <pc:sldMk cId="4101497526" sldId="962"/>
            <ac:spMk id="36" creationId="{7C8D1640-F638-6C1A-4B2A-8A5AD1C6F93E}"/>
          </ac:spMkLst>
        </pc:spChg>
        <pc:spChg chg="del">
          <ac:chgData name="Austin Davis" userId="233ba319-90f7-4da2-817e-fcc7d904f506" providerId="ADAL" clId="{C2753DC1-E0CE-4946-917E-A28735DF6546}" dt="2023-03-23T17:55:54.327" v="1506" actId="478"/>
          <ac:spMkLst>
            <pc:docMk/>
            <pc:sldMk cId="4101497526" sldId="962"/>
            <ac:spMk id="37" creationId="{0B4DE422-5250-1355-F47C-3A8F20A8F766}"/>
          </ac:spMkLst>
        </pc:spChg>
        <pc:spChg chg="del mod">
          <ac:chgData name="Austin Davis" userId="233ba319-90f7-4da2-817e-fcc7d904f506" providerId="ADAL" clId="{C2753DC1-E0CE-4946-917E-A28735DF6546}" dt="2023-03-23T18:09:30.090" v="2088" actId="478"/>
          <ac:spMkLst>
            <pc:docMk/>
            <pc:sldMk cId="4101497526" sldId="962"/>
            <ac:spMk id="39" creationId="{91AB77A9-D10C-E2D7-D868-A2F070DAFFEE}"/>
          </ac:spMkLst>
        </pc:spChg>
        <pc:spChg chg="del">
          <ac:chgData name="Austin Davis" userId="233ba319-90f7-4da2-817e-fcc7d904f506" providerId="ADAL" clId="{C2753DC1-E0CE-4946-917E-A28735DF6546}" dt="2023-03-23T17:55:53.359" v="1505" actId="478"/>
          <ac:spMkLst>
            <pc:docMk/>
            <pc:sldMk cId="4101497526" sldId="962"/>
            <ac:spMk id="40" creationId="{71E48DE3-A8F6-E308-36C7-26DBF0D5719A}"/>
          </ac:spMkLst>
        </pc:spChg>
        <pc:spChg chg="del mod">
          <ac:chgData name="Austin Davis" userId="233ba319-90f7-4da2-817e-fcc7d904f506" providerId="ADAL" clId="{C2753DC1-E0CE-4946-917E-A28735DF6546}" dt="2023-03-23T18:07:55.140" v="2054" actId="478"/>
          <ac:spMkLst>
            <pc:docMk/>
            <pc:sldMk cId="4101497526" sldId="962"/>
            <ac:spMk id="43" creationId="{BE8012CA-593B-B5E1-4B0C-307BD18C7EBF}"/>
          </ac:spMkLst>
        </pc:spChg>
        <pc:spChg chg="del">
          <ac:chgData name="Austin Davis" userId="233ba319-90f7-4da2-817e-fcc7d904f506" providerId="ADAL" clId="{C2753DC1-E0CE-4946-917E-A28735DF6546}" dt="2023-03-23T17:55:52.389" v="1504" actId="478"/>
          <ac:spMkLst>
            <pc:docMk/>
            <pc:sldMk cId="4101497526" sldId="962"/>
            <ac:spMk id="44" creationId="{CEB181C4-6FA9-56AB-83A4-9CC95949AD27}"/>
          </ac:spMkLst>
        </pc:spChg>
        <pc:spChg chg="del mod">
          <ac:chgData name="Austin Davis" userId="233ba319-90f7-4da2-817e-fcc7d904f506" providerId="ADAL" clId="{C2753DC1-E0CE-4946-917E-A28735DF6546}" dt="2023-03-23T18:09:13.672" v="2070" actId="478"/>
          <ac:spMkLst>
            <pc:docMk/>
            <pc:sldMk cId="4101497526" sldId="962"/>
            <ac:spMk id="46" creationId="{A34D8075-A7FC-79A4-8A02-C31A88E64C71}"/>
          </ac:spMkLst>
        </pc:spChg>
        <pc:spChg chg="del mod">
          <ac:chgData name="Austin Davis" userId="233ba319-90f7-4da2-817e-fcc7d904f506" providerId="ADAL" clId="{C2753DC1-E0CE-4946-917E-A28735DF6546}" dt="2023-03-23T18:07:55.140" v="2054" actId="478"/>
          <ac:spMkLst>
            <pc:docMk/>
            <pc:sldMk cId="4101497526" sldId="962"/>
            <ac:spMk id="48" creationId="{BBDED972-84DF-8D1F-D420-BE4CD3F11AC8}"/>
          </ac:spMkLst>
        </pc:spChg>
        <pc:spChg chg="del">
          <ac:chgData name="Austin Davis" userId="233ba319-90f7-4da2-817e-fcc7d904f506" providerId="ADAL" clId="{C2753DC1-E0CE-4946-917E-A28735DF6546}" dt="2023-03-23T17:55:51.210" v="1503" actId="478"/>
          <ac:spMkLst>
            <pc:docMk/>
            <pc:sldMk cId="4101497526" sldId="962"/>
            <ac:spMk id="50" creationId="{25BBB2FF-2859-9D7D-93F7-4F30F5743EA4}"/>
          </ac:spMkLst>
        </pc:spChg>
        <pc:spChg chg="del mod">
          <ac:chgData name="Austin Davis" userId="233ba319-90f7-4da2-817e-fcc7d904f506" providerId="ADAL" clId="{C2753DC1-E0CE-4946-917E-A28735DF6546}" dt="2023-03-23T17:56:01.384" v="1513" actId="478"/>
          <ac:spMkLst>
            <pc:docMk/>
            <pc:sldMk cId="4101497526" sldId="962"/>
            <ac:spMk id="51" creationId="{F910C799-CD33-2F7C-806E-7775FEF94E52}"/>
          </ac:spMkLst>
        </pc:spChg>
        <pc:spChg chg="add mod">
          <ac:chgData name="Austin Davis" userId="233ba319-90f7-4da2-817e-fcc7d904f506" providerId="ADAL" clId="{C2753DC1-E0CE-4946-917E-A28735DF6546}" dt="2023-03-23T18:36:52.549" v="3582" actId="208"/>
          <ac:spMkLst>
            <pc:docMk/>
            <pc:sldMk cId="4101497526" sldId="962"/>
            <ac:spMk id="66" creationId="{E995C528-C662-0184-D354-FCCC3F925EED}"/>
          </ac:spMkLst>
        </pc:spChg>
        <pc:spChg chg="mod">
          <ac:chgData name="Austin Davis" userId="233ba319-90f7-4da2-817e-fcc7d904f506" providerId="ADAL" clId="{C2753DC1-E0CE-4946-917E-A28735DF6546}" dt="2023-03-23T18:22:22.734" v="2714" actId="1076"/>
          <ac:spMkLst>
            <pc:docMk/>
            <pc:sldMk cId="4101497526" sldId="962"/>
            <ac:spMk id="70" creationId="{8B31A735-FC37-004E-9AF9-6236C8D2D9FA}"/>
          </ac:spMkLst>
        </pc:spChg>
        <pc:spChg chg="mod">
          <ac:chgData name="Austin Davis" userId="233ba319-90f7-4da2-817e-fcc7d904f506" providerId="ADAL" clId="{C2753DC1-E0CE-4946-917E-A28735DF6546}" dt="2023-03-23T18:15:31.004" v="2421" actId="207"/>
          <ac:spMkLst>
            <pc:docMk/>
            <pc:sldMk cId="4101497526" sldId="962"/>
            <ac:spMk id="73" creationId="{0193BB89-DB8F-7D7A-4954-AF5A0652392D}"/>
          </ac:spMkLst>
        </pc:spChg>
        <pc:spChg chg="mod">
          <ac:chgData name="Austin Davis" userId="233ba319-90f7-4da2-817e-fcc7d904f506" providerId="ADAL" clId="{C2753DC1-E0CE-4946-917E-A28735DF6546}" dt="2023-03-23T18:16:02.862" v="2439" actId="1076"/>
          <ac:spMkLst>
            <pc:docMk/>
            <pc:sldMk cId="4101497526" sldId="962"/>
            <ac:spMk id="76" creationId="{DDA4DAA4-6D1F-FCE0-26F0-0F42865A13B7}"/>
          </ac:spMkLst>
        </pc:spChg>
        <pc:spChg chg="mod">
          <ac:chgData name="Austin Davis" userId="233ba319-90f7-4da2-817e-fcc7d904f506" providerId="ADAL" clId="{C2753DC1-E0CE-4946-917E-A28735DF6546}" dt="2023-03-23T18:19:44.176" v="2522" actId="12788"/>
          <ac:spMkLst>
            <pc:docMk/>
            <pc:sldMk cId="4101497526" sldId="962"/>
            <ac:spMk id="79" creationId="{55F886D5-51CC-C33C-6119-E4B0259E8B61}"/>
          </ac:spMkLst>
        </pc:spChg>
        <pc:spChg chg="mod">
          <ac:chgData name="Austin Davis" userId="233ba319-90f7-4da2-817e-fcc7d904f506" providerId="ADAL" clId="{C2753DC1-E0CE-4946-917E-A28735DF6546}" dt="2023-03-23T18:20:53.593" v="2586" actId="12788"/>
          <ac:spMkLst>
            <pc:docMk/>
            <pc:sldMk cId="4101497526" sldId="962"/>
            <ac:spMk id="82" creationId="{7B183395-FBB1-3952-E9F7-D0E97698F079}"/>
          </ac:spMkLst>
        </pc:spChg>
        <pc:spChg chg="mod">
          <ac:chgData name="Austin Davis" userId="233ba319-90f7-4da2-817e-fcc7d904f506" providerId="ADAL" clId="{C2753DC1-E0CE-4946-917E-A28735DF6546}" dt="2023-03-23T18:28:09.020" v="3168" actId="1076"/>
          <ac:spMkLst>
            <pc:docMk/>
            <pc:sldMk cId="4101497526" sldId="962"/>
            <ac:spMk id="85" creationId="{24F254BF-5C3E-69A8-CE7B-D3651B28295C}"/>
          </ac:spMkLst>
        </pc:spChg>
        <pc:spChg chg="mod">
          <ac:chgData name="Austin Davis" userId="233ba319-90f7-4da2-817e-fcc7d904f506" providerId="ADAL" clId="{C2753DC1-E0CE-4946-917E-A28735DF6546}" dt="2023-03-23T18:34:41.551" v="3499" actId="1037"/>
          <ac:spMkLst>
            <pc:docMk/>
            <pc:sldMk cId="4101497526" sldId="962"/>
            <ac:spMk id="88" creationId="{07213701-AF87-24DE-938D-C04A7E3FA6C3}"/>
          </ac:spMkLst>
        </pc:spChg>
        <pc:spChg chg="mod">
          <ac:chgData name="Austin Davis" userId="233ba319-90f7-4da2-817e-fcc7d904f506" providerId="ADAL" clId="{C2753DC1-E0CE-4946-917E-A28735DF6546}" dt="2023-03-23T19:38:37.244" v="4698" actId="207"/>
          <ac:spMkLst>
            <pc:docMk/>
            <pc:sldMk cId="4101497526" sldId="962"/>
            <ac:spMk id="91" creationId="{4FD3D2A5-9729-ABFF-987C-30CD88DCE619}"/>
          </ac:spMkLst>
        </pc:spChg>
        <pc:spChg chg="mod">
          <ac:chgData name="Austin Davis" userId="233ba319-90f7-4da2-817e-fcc7d904f506" providerId="ADAL" clId="{C2753DC1-E0CE-4946-917E-A28735DF6546}" dt="2023-03-23T18:25:19.493" v="2947" actId="1076"/>
          <ac:spMkLst>
            <pc:docMk/>
            <pc:sldMk cId="4101497526" sldId="962"/>
            <ac:spMk id="94" creationId="{9A17CEAD-8F43-0044-F90B-5FA13E5D1897}"/>
          </ac:spMkLst>
        </pc:spChg>
        <pc:spChg chg="mod">
          <ac:chgData name="Austin Davis" userId="233ba319-90f7-4da2-817e-fcc7d904f506" providerId="ADAL" clId="{C2753DC1-E0CE-4946-917E-A28735DF6546}" dt="2023-03-23T18:36:52.549" v="3582" actId="208"/>
          <ac:spMkLst>
            <pc:docMk/>
            <pc:sldMk cId="4101497526" sldId="962"/>
            <ac:spMk id="97" creationId="{0330E91F-583E-E23B-9F6D-955589532332}"/>
          </ac:spMkLst>
        </pc:spChg>
        <pc:spChg chg="mod">
          <ac:chgData name="Austin Davis" userId="233ba319-90f7-4da2-817e-fcc7d904f506" providerId="ADAL" clId="{C2753DC1-E0CE-4946-917E-A28735DF6546}" dt="2023-03-23T18:11:04.176" v="2270"/>
          <ac:spMkLst>
            <pc:docMk/>
            <pc:sldMk cId="4101497526" sldId="962"/>
            <ac:spMk id="100" creationId="{E94C39AD-C7E0-059D-7B63-3B99C247DAFA}"/>
          </ac:spMkLst>
        </pc:spChg>
        <pc:spChg chg="mod">
          <ac:chgData name="Austin Davis" userId="233ba319-90f7-4da2-817e-fcc7d904f506" providerId="ADAL" clId="{C2753DC1-E0CE-4946-917E-A28735DF6546}" dt="2023-03-23T18:33:15.871" v="3417" actId="208"/>
          <ac:spMkLst>
            <pc:docMk/>
            <pc:sldMk cId="4101497526" sldId="962"/>
            <ac:spMk id="103" creationId="{84E029D5-3CD6-BAC4-6166-7BD3F61352FC}"/>
          </ac:spMkLst>
        </pc:spChg>
        <pc:spChg chg="add mod">
          <ac:chgData name="Austin Davis" userId="233ba319-90f7-4da2-817e-fcc7d904f506" providerId="ADAL" clId="{C2753DC1-E0CE-4946-917E-A28735DF6546}" dt="2023-03-23T19:39:05.182" v="4705" actId="1036"/>
          <ac:spMkLst>
            <pc:docMk/>
            <pc:sldMk cId="4101497526" sldId="962"/>
            <ac:spMk id="119" creationId="{78F4644E-1912-BB84-9945-504DA6307EE5}"/>
          </ac:spMkLst>
        </pc:spChg>
        <pc:spChg chg="mod">
          <ac:chgData name="Austin Davis" userId="233ba319-90f7-4da2-817e-fcc7d904f506" providerId="ADAL" clId="{C2753DC1-E0CE-4946-917E-A28735DF6546}" dt="2023-03-23T18:37:39.208" v="3603" actId="20577"/>
          <ac:spMkLst>
            <pc:docMk/>
            <pc:sldMk cId="4101497526" sldId="962"/>
            <ac:spMk id="122" creationId="{4232DF76-F159-8F62-539B-AAC1DEB6E07A}"/>
          </ac:spMkLst>
        </pc:spChg>
        <pc:spChg chg="mod">
          <ac:chgData name="Austin Davis" userId="233ba319-90f7-4da2-817e-fcc7d904f506" providerId="ADAL" clId="{C2753DC1-E0CE-4946-917E-A28735DF6546}" dt="2023-03-23T19:03:05.751" v="4202" actId="20577"/>
          <ac:spMkLst>
            <pc:docMk/>
            <pc:sldMk cId="4101497526" sldId="962"/>
            <ac:spMk id="125" creationId="{69EEF3A2-D7B1-52BA-ECBC-7407737C5E61}"/>
          </ac:spMkLst>
        </pc:spChg>
        <pc:spChg chg="mod">
          <ac:chgData name="Austin Davis" userId="233ba319-90f7-4da2-817e-fcc7d904f506" providerId="ADAL" clId="{C2753DC1-E0CE-4946-917E-A28735DF6546}" dt="2023-03-23T18:46:30.904" v="3929" actId="20577"/>
          <ac:spMkLst>
            <pc:docMk/>
            <pc:sldMk cId="4101497526" sldId="962"/>
            <ac:spMk id="128" creationId="{899ED003-5F19-F1C1-1193-E9AB56F8AECA}"/>
          </ac:spMkLst>
        </pc:spChg>
        <pc:spChg chg="mod">
          <ac:chgData name="Austin Davis" userId="233ba319-90f7-4da2-817e-fcc7d904f506" providerId="ADAL" clId="{C2753DC1-E0CE-4946-917E-A28735DF6546}" dt="2023-03-23T18:40:28.658" v="3720" actId="6549"/>
          <ac:spMkLst>
            <pc:docMk/>
            <pc:sldMk cId="4101497526" sldId="962"/>
            <ac:spMk id="131" creationId="{3C8810F0-B8CE-5997-87FD-EF95392CCC30}"/>
          </ac:spMkLst>
        </pc:spChg>
        <pc:spChg chg="mod">
          <ac:chgData name="Austin Davis" userId="233ba319-90f7-4da2-817e-fcc7d904f506" providerId="ADAL" clId="{C2753DC1-E0CE-4946-917E-A28735DF6546}" dt="2023-03-23T19:02:41.897" v="4148" actId="20577"/>
          <ac:spMkLst>
            <pc:docMk/>
            <pc:sldMk cId="4101497526" sldId="962"/>
            <ac:spMk id="134" creationId="{7ADBFE0B-EB1C-471E-99D1-5B52F9D7A0DD}"/>
          </ac:spMkLst>
        </pc:spChg>
        <pc:spChg chg="mod">
          <ac:chgData name="Austin Davis" userId="233ba319-90f7-4da2-817e-fcc7d904f506" providerId="ADAL" clId="{C2753DC1-E0CE-4946-917E-A28735DF6546}" dt="2023-03-23T18:46:48.305" v="3950" actId="12788"/>
          <ac:spMkLst>
            <pc:docMk/>
            <pc:sldMk cId="4101497526" sldId="962"/>
            <ac:spMk id="137" creationId="{EC4DB1F0-4B76-83CF-7074-38F9CDA70B71}"/>
          </ac:spMkLst>
        </pc:spChg>
        <pc:spChg chg="mod">
          <ac:chgData name="Austin Davis" userId="233ba319-90f7-4da2-817e-fcc7d904f506" providerId="ADAL" clId="{C2753DC1-E0CE-4946-917E-A28735DF6546}" dt="2023-03-23T18:46:25.243" v="3911" actId="20577"/>
          <ac:spMkLst>
            <pc:docMk/>
            <pc:sldMk cId="4101497526" sldId="962"/>
            <ac:spMk id="140" creationId="{54361D6C-7DF2-DCB2-ED61-809AC5135E3A}"/>
          </ac:spMkLst>
        </pc:spChg>
        <pc:spChg chg="mod">
          <ac:chgData name="Austin Davis" userId="233ba319-90f7-4da2-817e-fcc7d904f506" providerId="ADAL" clId="{C2753DC1-E0CE-4946-917E-A28735DF6546}" dt="2023-03-23T18:49:27.024" v="4129" actId="20577"/>
          <ac:spMkLst>
            <pc:docMk/>
            <pc:sldMk cId="4101497526" sldId="962"/>
            <ac:spMk id="143" creationId="{D95880B8-2603-BFD9-438C-0E48AA1B5AF9}"/>
          </ac:spMkLst>
        </pc:spChg>
        <pc:spChg chg="mod">
          <ac:chgData name="Austin Davis" userId="233ba319-90f7-4da2-817e-fcc7d904f506" providerId="ADAL" clId="{C2753DC1-E0CE-4946-917E-A28735DF6546}" dt="2023-03-23T19:04:34" v="4428" actId="20577"/>
          <ac:spMkLst>
            <pc:docMk/>
            <pc:sldMk cId="4101497526" sldId="962"/>
            <ac:spMk id="147" creationId="{5BD3AA35-74F0-4691-A52A-F990E23E4261}"/>
          </ac:spMkLst>
        </pc:spChg>
        <pc:spChg chg="add del mod">
          <ac:chgData name="Austin Davis" userId="233ba319-90f7-4da2-817e-fcc7d904f506" providerId="ADAL" clId="{C2753DC1-E0CE-4946-917E-A28735DF6546}" dt="2023-03-23T19:09:34.894" v="4614" actId="478"/>
          <ac:spMkLst>
            <pc:docMk/>
            <pc:sldMk cId="4101497526" sldId="962"/>
            <ac:spMk id="148" creationId="{79245FE6-9D5E-4144-7274-3D641A2B9A5B}"/>
          </ac:spMkLst>
        </pc:spChg>
        <pc:spChg chg="add mod ord">
          <ac:chgData name="Austin Davis" userId="233ba319-90f7-4da2-817e-fcc7d904f506" providerId="ADAL" clId="{C2753DC1-E0CE-4946-917E-A28735DF6546}" dt="2023-03-23T21:12:01.409" v="4710" actId="13244"/>
          <ac:spMkLst>
            <pc:docMk/>
            <pc:sldMk cId="4101497526" sldId="962"/>
            <ac:spMk id="149" creationId="{1EC83E4F-475C-184B-3628-9A8BAC6B28AE}"/>
          </ac:spMkLst>
        </pc:s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67" creationId="{AEAD5604-0B26-6C6E-FC0A-350D1A5AF5E7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68" creationId="{37E82A0E-CA62-926A-95D5-54A2A4C52890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71" creationId="{92FE5B35-0A7C-E212-A43F-7856905090ED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74" creationId="{1CA29CBE-0EA8-10F7-7F04-710B32AA34E0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77" creationId="{E6C5BB0E-AD19-E7C4-4AA3-26C3303C56C5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80" creationId="{D7CBA94B-032D-776E-1F86-CD0763120AD5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83" creationId="{8D89C1F7-0897-38F8-B3FB-A3582936C4C3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86" creationId="{B39611B5-1360-67D8-2BA1-8528FEC95006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89" creationId="{D8669E6C-B5C4-8508-3F98-C29D45D3D2F6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92" creationId="{F8789AEB-642E-C307-BC9A-EDF1C2300DED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95" creationId="{3B1C60F5-2C14-A0C5-1B15-D9196C6DA03D}"/>
          </ac:grpSpMkLst>
        </pc:grpChg>
        <pc:grpChg chg="add del mod">
          <ac:chgData name="Austin Davis" userId="233ba319-90f7-4da2-817e-fcc7d904f506" providerId="ADAL" clId="{C2753DC1-E0CE-4946-917E-A28735DF6546}" dt="2023-03-23T18:11:04.910" v="2271"/>
          <ac:grpSpMkLst>
            <pc:docMk/>
            <pc:sldMk cId="4101497526" sldId="962"/>
            <ac:grpSpMk id="98" creationId="{5A9C6FCE-A831-E225-3A7F-412B37137788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101" creationId="{7E10F0E1-449C-EC27-88CE-4C17A7D86F98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120" creationId="{5819964D-9B5D-7FD3-A101-D4F95648BD41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123" creationId="{426A684A-0A8A-B0F1-2DE6-E83E1C4EBA9F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126" creationId="{2E96798C-94F0-BD76-5FB8-04857D3FEA16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129" creationId="{AC0AE36D-7130-6B17-6283-1E7B9A7679B9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132" creationId="{6770474C-E563-E3D5-3EA8-E6402CD1E4C7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135" creationId="{040161F5-94A5-5CCE-8902-88D1D536004F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138" creationId="{CD8398E8-4EA0-B910-B0D3-244058B16500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141" creationId="{076AB9CE-4DB1-1303-3043-030A54AFC50E}"/>
          </ac:grpSpMkLst>
        </pc:grpChg>
        <pc:grpChg chg="add mod">
          <ac:chgData name="Austin Davis" userId="233ba319-90f7-4da2-817e-fcc7d904f506" providerId="ADAL" clId="{C2753DC1-E0CE-4946-917E-A28735DF6546}" dt="2023-03-23T19:39:05.182" v="4705" actId="1036"/>
          <ac:grpSpMkLst>
            <pc:docMk/>
            <pc:sldMk cId="4101497526" sldId="962"/>
            <ac:grpSpMk id="145" creationId="{CF4CCB12-21BD-8D8B-6208-A55001797B4C}"/>
          </ac:grpSpMkLst>
        </pc:grpChg>
        <pc:cxnChg chg="del mod">
          <ac:chgData name="Austin Davis" userId="233ba319-90f7-4da2-817e-fcc7d904f506" providerId="ADAL" clId="{C2753DC1-E0CE-4946-917E-A28735DF6546}" dt="2023-03-23T18:15:51.609" v="2422" actId="478"/>
          <ac:cxnSpMkLst>
            <pc:docMk/>
            <pc:sldMk cId="4101497526" sldId="962"/>
            <ac:cxnSpMk id="6" creationId="{D4318311-1C16-E0B4-1191-58FE2EB1E94E}"/>
          </ac:cxnSpMkLst>
        </pc:cxnChg>
        <pc:cxnChg chg="add del mod">
          <ac:chgData name="Austin Davis" userId="233ba319-90f7-4da2-817e-fcc7d904f506" providerId="ADAL" clId="{C2753DC1-E0CE-4946-917E-A28735DF6546}" dt="2023-03-23T17:57:29.417" v="1639" actId="478"/>
          <ac:cxnSpMkLst>
            <pc:docMk/>
            <pc:sldMk cId="4101497526" sldId="962"/>
            <ac:cxnSpMk id="13" creationId="{F98B5D84-2FA6-7F97-F511-E7D897A9D1E4}"/>
          </ac:cxnSpMkLst>
        </pc:cxnChg>
        <pc:cxnChg chg="del mod">
          <ac:chgData name="Austin Davis" userId="233ba319-90f7-4da2-817e-fcc7d904f506" providerId="ADAL" clId="{C2753DC1-E0CE-4946-917E-A28735DF6546}" dt="2023-03-23T18:10:58.858" v="2268" actId="478"/>
          <ac:cxnSpMkLst>
            <pc:docMk/>
            <pc:sldMk cId="4101497526" sldId="962"/>
            <ac:cxnSpMk id="15" creationId="{85BB6F04-ACA4-D8D0-1FB9-43B02AF952B9}"/>
          </ac:cxnSpMkLst>
        </pc:cxnChg>
        <pc:cxnChg chg="del mod">
          <ac:chgData name="Austin Davis" userId="233ba319-90f7-4da2-817e-fcc7d904f506" providerId="ADAL" clId="{C2753DC1-E0CE-4946-917E-A28735DF6546}" dt="2023-03-23T18:11:02.447" v="2269" actId="478"/>
          <ac:cxnSpMkLst>
            <pc:docMk/>
            <pc:sldMk cId="4101497526" sldId="962"/>
            <ac:cxnSpMk id="20" creationId="{785205B3-A19E-8CF8-B14B-F086CBB34173}"/>
          </ac:cxnSpMkLst>
        </pc:cxnChg>
        <pc:cxnChg chg="del mod">
          <ac:chgData name="Austin Davis" userId="233ba319-90f7-4da2-817e-fcc7d904f506" providerId="ADAL" clId="{C2753DC1-E0CE-4946-917E-A28735DF6546}" dt="2023-03-23T18:10:40.310" v="2222" actId="478"/>
          <ac:cxnSpMkLst>
            <pc:docMk/>
            <pc:sldMk cId="4101497526" sldId="962"/>
            <ac:cxnSpMk id="23" creationId="{1271C0F1-CD8E-5354-E876-0AF6D3D4A8EF}"/>
          </ac:cxnSpMkLst>
        </pc:cxnChg>
        <pc:cxnChg chg="del mod">
          <ac:chgData name="Austin Davis" userId="233ba319-90f7-4da2-817e-fcc7d904f506" providerId="ADAL" clId="{C2753DC1-E0CE-4946-917E-A28735DF6546}" dt="2023-03-23T18:10:11.738" v="2160" actId="478"/>
          <ac:cxnSpMkLst>
            <pc:docMk/>
            <pc:sldMk cId="4101497526" sldId="962"/>
            <ac:cxnSpMk id="26" creationId="{F1E81F66-270A-18B3-8B89-3EAA2AFAC771}"/>
          </ac:cxnSpMkLst>
        </pc:cxnChg>
        <pc:cxnChg chg="del mod">
          <ac:chgData name="Austin Davis" userId="233ba319-90f7-4da2-817e-fcc7d904f506" providerId="ADAL" clId="{C2753DC1-E0CE-4946-917E-A28735DF6546}" dt="2023-03-23T18:05:53.959" v="1881" actId="478"/>
          <ac:cxnSpMkLst>
            <pc:docMk/>
            <pc:sldMk cId="4101497526" sldId="962"/>
            <ac:cxnSpMk id="29" creationId="{675538D6-2B7A-6BA9-E4A9-F30E0719744E}"/>
          </ac:cxnSpMkLst>
        </pc:cxnChg>
        <pc:cxnChg chg="del mod">
          <ac:chgData name="Austin Davis" userId="233ba319-90f7-4da2-817e-fcc7d904f506" providerId="ADAL" clId="{C2753DC1-E0CE-4946-917E-A28735DF6546}" dt="2023-03-23T18:09:54.905" v="2125" actId="478"/>
          <ac:cxnSpMkLst>
            <pc:docMk/>
            <pc:sldMk cId="4101497526" sldId="962"/>
            <ac:cxnSpMk id="32" creationId="{3F7C26E0-54BC-0EE9-131D-4F2E28114D2D}"/>
          </ac:cxnSpMkLst>
        </pc:cxnChg>
        <pc:cxnChg chg="del mod">
          <ac:chgData name="Austin Davis" userId="233ba319-90f7-4da2-817e-fcc7d904f506" providerId="ADAL" clId="{C2753DC1-E0CE-4946-917E-A28735DF6546}" dt="2023-03-23T18:07:26.248" v="2035" actId="478"/>
          <ac:cxnSpMkLst>
            <pc:docMk/>
            <pc:sldMk cId="4101497526" sldId="962"/>
            <ac:cxnSpMk id="35" creationId="{79AF6CF0-13D0-9A71-805B-FE1F6D12D152}"/>
          </ac:cxnSpMkLst>
        </pc:cxnChg>
        <pc:cxnChg chg="del mod">
          <ac:chgData name="Austin Davis" userId="233ba319-90f7-4da2-817e-fcc7d904f506" providerId="ADAL" clId="{C2753DC1-E0CE-4946-917E-A28735DF6546}" dt="2023-03-23T18:09:30.090" v="2088" actId="478"/>
          <ac:cxnSpMkLst>
            <pc:docMk/>
            <pc:sldMk cId="4101497526" sldId="962"/>
            <ac:cxnSpMk id="38" creationId="{098A1E55-9E84-1B68-8E90-BC939BF33DCA}"/>
          </ac:cxnSpMkLst>
        </pc:cxnChg>
        <pc:cxnChg chg="del mod">
          <ac:chgData name="Austin Davis" userId="233ba319-90f7-4da2-817e-fcc7d904f506" providerId="ADAL" clId="{C2753DC1-E0CE-4946-917E-A28735DF6546}" dt="2023-03-23T18:07:55.140" v="2054" actId="478"/>
          <ac:cxnSpMkLst>
            <pc:docMk/>
            <pc:sldMk cId="4101497526" sldId="962"/>
            <ac:cxnSpMk id="42" creationId="{4954284F-2CA8-CF6E-F5B6-CEF966656312}"/>
          </ac:cxnSpMkLst>
        </pc:cxnChg>
        <pc:cxnChg chg="del mod">
          <ac:chgData name="Austin Davis" userId="233ba319-90f7-4da2-817e-fcc7d904f506" providerId="ADAL" clId="{C2753DC1-E0CE-4946-917E-A28735DF6546}" dt="2023-03-23T18:09:13.672" v="2070" actId="478"/>
          <ac:cxnSpMkLst>
            <pc:docMk/>
            <pc:sldMk cId="4101497526" sldId="962"/>
            <ac:cxnSpMk id="45" creationId="{3611F00E-0809-C916-9210-DD0D556A26C9}"/>
          </ac:cxnSpMkLst>
        </pc:cxnChg>
        <pc:cxnChg chg="del mod">
          <ac:chgData name="Austin Davis" userId="233ba319-90f7-4da2-817e-fcc7d904f506" providerId="ADAL" clId="{C2753DC1-E0CE-4946-917E-A28735DF6546}" dt="2023-03-23T18:07:55.140" v="2054" actId="478"/>
          <ac:cxnSpMkLst>
            <pc:docMk/>
            <pc:sldMk cId="4101497526" sldId="962"/>
            <ac:cxnSpMk id="47" creationId="{D856533A-59AC-7525-F7C5-2C10FD3A13CE}"/>
          </ac:cxnSpMkLst>
        </pc:cxnChg>
        <pc:cxnChg chg="add mod">
          <ac:chgData name="Austin Davis" userId="233ba319-90f7-4da2-817e-fcc7d904f506" providerId="ADAL" clId="{C2753DC1-E0CE-4946-917E-A28735DF6546}" dt="2023-03-23T18:36:52.549" v="3582" actId="208"/>
          <ac:cxnSpMkLst>
            <pc:docMk/>
            <pc:sldMk cId="4101497526" sldId="962"/>
            <ac:cxnSpMk id="65" creationId="{1EF9203D-E243-040F-6617-F1B1F6626A8C}"/>
          </ac:cxnSpMkLst>
        </pc:cxnChg>
        <pc:cxnChg chg="mod">
          <ac:chgData name="Austin Davis" userId="233ba319-90f7-4da2-817e-fcc7d904f506" providerId="ADAL" clId="{C2753DC1-E0CE-4946-917E-A28735DF6546}" dt="2023-03-23T18:22:41.671" v="2730" actId="14100"/>
          <ac:cxnSpMkLst>
            <pc:docMk/>
            <pc:sldMk cId="4101497526" sldId="962"/>
            <ac:cxnSpMk id="69" creationId="{CDB6B8D4-AAD2-4C85-3FF5-BBCD04F37F35}"/>
          </ac:cxnSpMkLst>
        </pc:cxnChg>
        <pc:cxnChg chg="mod">
          <ac:chgData name="Austin Davis" userId="233ba319-90f7-4da2-817e-fcc7d904f506" providerId="ADAL" clId="{C2753DC1-E0CE-4946-917E-A28735DF6546}" dt="2023-03-23T18:15:31.004" v="2421" actId="207"/>
          <ac:cxnSpMkLst>
            <pc:docMk/>
            <pc:sldMk cId="4101497526" sldId="962"/>
            <ac:cxnSpMk id="72" creationId="{192B4258-4251-0554-5E49-3B7A9A8BCB59}"/>
          </ac:cxnSpMkLst>
        </pc:cxnChg>
        <pc:cxnChg chg="mod">
          <ac:chgData name="Austin Davis" userId="233ba319-90f7-4da2-817e-fcc7d904f506" providerId="ADAL" clId="{C2753DC1-E0CE-4946-917E-A28735DF6546}" dt="2023-03-23T18:19:34.915" v="2519" actId="1076"/>
          <ac:cxnSpMkLst>
            <pc:docMk/>
            <pc:sldMk cId="4101497526" sldId="962"/>
            <ac:cxnSpMk id="75" creationId="{4D87E54E-F6F8-3439-D3B2-0D865F381A36}"/>
          </ac:cxnSpMkLst>
        </pc:cxnChg>
        <pc:cxnChg chg="mod">
          <ac:chgData name="Austin Davis" userId="233ba319-90f7-4da2-817e-fcc7d904f506" providerId="ADAL" clId="{C2753DC1-E0CE-4946-917E-A28735DF6546}" dt="2023-03-23T18:30:38.670" v="3260" actId="14100"/>
          <ac:cxnSpMkLst>
            <pc:docMk/>
            <pc:sldMk cId="4101497526" sldId="962"/>
            <ac:cxnSpMk id="78" creationId="{CFC7943D-50FB-A865-A176-24DE9CBAD77E}"/>
          </ac:cxnSpMkLst>
        </pc:cxnChg>
        <pc:cxnChg chg="mod">
          <ac:chgData name="Austin Davis" userId="233ba319-90f7-4da2-817e-fcc7d904f506" providerId="ADAL" clId="{C2753DC1-E0CE-4946-917E-A28735DF6546}" dt="2023-03-23T18:30:34.714" v="3258" actId="14100"/>
          <ac:cxnSpMkLst>
            <pc:docMk/>
            <pc:sldMk cId="4101497526" sldId="962"/>
            <ac:cxnSpMk id="81" creationId="{1189B155-CC7B-46FF-148F-025930F95C49}"/>
          </ac:cxnSpMkLst>
        </pc:cxnChg>
        <pc:cxnChg chg="mod">
          <ac:chgData name="Austin Davis" userId="233ba319-90f7-4da2-817e-fcc7d904f506" providerId="ADAL" clId="{C2753DC1-E0CE-4946-917E-A28735DF6546}" dt="2023-03-23T18:30:28.683" v="3256" actId="14100"/>
          <ac:cxnSpMkLst>
            <pc:docMk/>
            <pc:sldMk cId="4101497526" sldId="962"/>
            <ac:cxnSpMk id="84" creationId="{A6FE303D-DE14-C963-8392-75894DB9EB41}"/>
          </ac:cxnSpMkLst>
        </pc:cxnChg>
        <pc:cxnChg chg="mod">
          <ac:chgData name="Austin Davis" userId="233ba319-90f7-4da2-817e-fcc7d904f506" providerId="ADAL" clId="{C2753DC1-E0CE-4946-917E-A28735DF6546}" dt="2023-03-23T18:31:55.935" v="3311" actId="14100"/>
          <ac:cxnSpMkLst>
            <pc:docMk/>
            <pc:sldMk cId="4101497526" sldId="962"/>
            <ac:cxnSpMk id="87" creationId="{7460A0AF-7A80-A0D1-206B-D9D8344D0C36}"/>
          </ac:cxnSpMkLst>
        </pc:cxnChg>
        <pc:cxnChg chg="mod">
          <ac:chgData name="Austin Davis" userId="233ba319-90f7-4da2-817e-fcc7d904f506" providerId="ADAL" clId="{C2753DC1-E0CE-4946-917E-A28735DF6546}" dt="2023-03-23T19:38:37.244" v="4698" actId="207"/>
          <ac:cxnSpMkLst>
            <pc:docMk/>
            <pc:sldMk cId="4101497526" sldId="962"/>
            <ac:cxnSpMk id="90" creationId="{829A1B06-335B-F4F6-EE32-8CDA58B59D4D}"/>
          </ac:cxnSpMkLst>
        </pc:cxnChg>
        <pc:cxnChg chg="mod">
          <ac:chgData name="Austin Davis" userId="233ba319-90f7-4da2-817e-fcc7d904f506" providerId="ADAL" clId="{C2753DC1-E0CE-4946-917E-A28735DF6546}" dt="2023-03-23T18:25:23.729" v="2948" actId="14100"/>
          <ac:cxnSpMkLst>
            <pc:docMk/>
            <pc:sldMk cId="4101497526" sldId="962"/>
            <ac:cxnSpMk id="93" creationId="{4C857159-6054-2A8A-67D1-41DAB3F78F85}"/>
          </ac:cxnSpMkLst>
        </pc:cxnChg>
        <pc:cxnChg chg="mod">
          <ac:chgData name="Austin Davis" userId="233ba319-90f7-4da2-817e-fcc7d904f506" providerId="ADAL" clId="{C2753DC1-E0CE-4946-917E-A28735DF6546}" dt="2023-03-23T18:36:52.549" v="3582" actId="208"/>
          <ac:cxnSpMkLst>
            <pc:docMk/>
            <pc:sldMk cId="4101497526" sldId="962"/>
            <ac:cxnSpMk id="96" creationId="{B09E9740-6BC2-303D-E5D4-E0E05D6DCEA4}"/>
          </ac:cxnSpMkLst>
        </pc:cxnChg>
        <pc:cxnChg chg="mod">
          <ac:chgData name="Austin Davis" userId="233ba319-90f7-4da2-817e-fcc7d904f506" providerId="ADAL" clId="{C2753DC1-E0CE-4946-917E-A28735DF6546}" dt="2023-03-23T18:11:04.176" v="2270"/>
          <ac:cxnSpMkLst>
            <pc:docMk/>
            <pc:sldMk cId="4101497526" sldId="962"/>
            <ac:cxnSpMk id="99" creationId="{6CB4EDD0-4A1E-4BD2-A0EB-910ECD838BF2}"/>
          </ac:cxnSpMkLst>
        </pc:cxnChg>
        <pc:cxnChg chg="mod">
          <ac:chgData name="Austin Davis" userId="233ba319-90f7-4da2-817e-fcc7d904f506" providerId="ADAL" clId="{C2753DC1-E0CE-4946-917E-A28735DF6546}" dt="2023-03-23T18:33:15.871" v="3417" actId="208"/>
          <ac:cxnSpMkLst>
            <pc:docMk/>
            <pc:sldMk cId="4101497526" sldId="962"/>
            <ac:cxnSpMk id="102" creationId="{373DDE42-A36D-7717-B3EB-F090FE23F4BC}"/>
          </ac:cxnSpMkLst>
        </pc:cxnChg>
        <pc:cxnChg chg="mod">
          <ac:chgData name="Austin Davis" userId="233ba319-90f7-4da2-817e-fcc7d904f506" providerId="ADAL" clId="{C2753DC1-E0CE-4946-917E-A28735DF6546}" dt="2023-03-23T18:48:38.300" v="4090" actId="14100"/>
          <ac:cxnSpMkLst>
            <pc:docMk/>
            <pc:sldMk cId="4101497526" sldId="962"/>
            <ac:cxnSpMk id="121" creationId="{2280A9E2-18D2-7767-629B-38B8C04D5D6B}"/>
          </ac:cxnSpMkLst>
        </pc:cxnChg>
        <pc:cxnChg chg="mod">
          <ac:chgData name="Austin Davis" userId="233ba319-90f7-4da2-817e-fcc7d904f506" providerId="ADAL" clId="{C2753DC1-E0CE-4946-917E-A28735DF6546}" dt="2023-03-23T18:46:03.716" v="3887" actId="12788"/>
          <ac:cxnSpMkLst>
            <pc:docMk/>
            <pc:sldMk cId="4101497526" sldId="962"/>
            <ac:cxnSpMk id="124" creationId="{52EFC098-318E-33F5-AE6C-42DB1816C49C}"/>
          </ac:cxnSpMkLst>
        </pc:cxnChg>
        <pc:cxnChg chg="mod">
          <ac:chgData name="Austin Davis" userId="233ba319-90f7-4da2-817e-fcc7d904f506" providerId="ADAL" clId="{C2753DC1-E0CE-4946-917E-A28735DF6546}" dt="2023-03-23T19:04:09.876" v="4377" actId="1035"/>
          <ac:cxnSpMkLst>
            <pc:docMk/>
            <pc:sldMk cId="4101497526" sldId="962"/>
            <ac:cxnSpMk id="127" creationId="{2487B8EC-9911-E111-DE6D-00F7BA3EB5B6}"/>
          </ac:cxnSpMkLst>
        </pc:cxnChg>
        <pc:cxnChg chg="mod">
          <ac:chgData name="Austin Davis" userId="233ba319-90f7-4da2-817e-fcc7d904f506" providerId="ADAL" clId="{C2753DC1-E0CE-4946-917E-A28735DF6546}" dt="2023-03-23T18:39:35.577" v="3643" actId="208"/>
          <ac:cxnSpMkLst>
            <pc:docMk/>
            <pc:sldMk cId="4101497526" sldId="962"/>
            <ac:cxnSpMk id="130" creationId="{0BFB99CD-9DEC-F46B-8752-B5E296B0445E}"/>
          </ac:cxnSpMkLst>
        </pc:cxnChg>
        <pc:cxnChg chg="mod">
          <ac:chgData name="Austin Davis" userId="233ba319-90f7-4da2-817e-fcc7d904f506" providerId="ADAL" clId="{C2753DC1-E0CE-4946-917E-A28735DF6546}" dt="2023-03-23T18:40:56.237" v="3742"/>
          <ac:cxnSpMkLst>
            <pc:docMk/>
            <pc:sldMk cId="4101497526" sldId="962"/>
            <ac:cxnSpMk id="133" creationId="{D36F0E16-2589-592A-FF76-DDF8FBC910CB}"/>
          </ac:cxnSpMkLst>
        </pc:cxnChg>
        <pc:cxnChg chg="mod">
          <ac:chgData name="Austin Davis" userId="233ba319-90f7-4da2-817e-fcc7d904f506" providerId="ADAL" clId="{C2753DC1-E0CE-4946-917E-A28735DF6546}" dt="2023-03-23T18:46:57.881" v="3962" actId="14100"/>
          <ac:cxnSpMkLst>
            <pc:docMk/>
            <pc:sldMk cId="4101497526" sldId="962"/>
            <ac:cxnSpMk id="136" creationId="{48F16097-A4F5-5453-744F-95DA193D80DB}"/>
          </ac:cxnSpMkLst>
        </pc:cxnChg>
        <pc:cxnChg chg="mod">
          <ac:chgData name="Austin Davis" userId="233ba319-90f7-4da2-817e-fcc7d904f506" providerId="ADAL" clId="{C2753DC1-E0CE-4946-917E-A28735DF6546}" dt="2023-03-23T18:46:11.878" v="3888"/>
          <ac:cxnSpMkLst>
            <pc:docMk/>
            <pc:sldMk cId="4101497526" sldId="962"/>
            <ac:cxnSpMk id="139" creationId="{9EC37520-17DD-5885-1CFD-FD1368FF772F}"/>
          </ac:cxnSpMkLst>
        </pc:cxnChg>
        <pc:cxnChg chg="mod">
          <ac:chgData name="Austin Davis" userId="233ba319-90f7-4da2-817e-fcc7d904f506" providerId="ADAL" clId="{C2753DC1-E0CE-4946-917E-A28735DF6546}" dt="2023-03-23T18:49:06.220" v="4105" actId="14100"/>
          <ac:cxnSpMkLst>
            <pc:docMk/>
            <pc:sldMk cId="4101497526" sldId="962"/>
            <ac:cxnSpMk id="142" creationId="{3FB7C79C-94A0-AE3E-0636-977413FC7BF9}"/>
          </ac:cxnSpMkLst>
        </pc:cxnChg>
        <pc:cxnChg chg="mod">
          <ac:chgData name="Austin Davis" userId="233ba319-90f7-4da2-817e-fcc7d904f506" providerId="ADAL" clId="{C2753DC1-E0CE-4946-917E-A28735DF6546}" dt="2023-03-23T19:04:20.413" v="4386"/>
          <ac:cxnSpMkLst>
            <pc:docMk/>
            <pc:sldMk cId="4101497526" sldId="962"/>
            <ac:cxnSpMk id="146" creationId="{9064E677-40D5-D544-9BC5-AA41778E913D}"/>
          </ac:cxnSpMkLst>
        </pc:cxnChg>
      </pc:sldChg>
      <pc:sldChg chg="modSp mod">
        <pc:chgData name="Austin Davis" userId="233ba319-90f7-4da2-817e-fcc7d904f506" providerId="ADAL" clId="{C2753DC1-E0CE-4946-917E-A28735DF6546}" dt="2023-03-16T21:19:53.159" v="423" actId="20577"/>
        <pc:sldMkLst>
          <pc:docMk/>
          <pc:sldMk cId="2401450207" sldId="1069"/>
        </pc:sldMkLst>
        <pc:graphicFrameChg chg="modGraphic">
          <ac:chgData name="Austin Davis" userId="233ba319-90f7-4da2-817e-fcc7d904f506" providerId="ADAL" clId="{C2753DC1-E0CE-4946-917E-A28735DF6546}" dt="2023-03-16T21:19:53.159" v="423" actId="20577"/>
          <ac:graphicFrameMkLst>
            <pc:docMk/>
            <pc:sldMk cId="2401450207" sldId="1069"/>
            <ac:graphicFrameMk id="3" creationId="{C18049EF-44CA-7D85-F542-E57B76B6A529}"/>
          </ac:graphicFrameMkLst>
        </pc:graphicFrameChg>
      </pc:sldChg>
      <pc:sldChg chg="modSp mod">
        <pc:chgData name="Austin Davis" userId="233ba319-90f7-4da2-817e-fcc7d904f506" providerId="ADAL" clId="{C2753DC1-E0CE-4946-917E-A28735DF6546}" dt="2023-03-16T21:20:08.943" v="432" actId="20577"/>
        <pc:sldMkLst>
          <pc:docMk/>
          <pc:sldMk cId="3329096142" sldId="1098"/>
        </pc:sldMkLst>
        <pc:spChg chg="mod">
          <ac:chgData name="Austin Davis" userId="233ba319-90f7-4da2-817e-fcc7d904f506" providerId="ADAL" clId="{C2753DC1-E0CE-4946-917E-A28735DF6546}" dt="2023-03-16T21:20:08.943" v="432" actId="20577"/>
          <ac:spMkLst>
            <pc:docMk/>
            <pc:sldMk cId="3329096142" sldId="1098"/>
            <ac:spMk id="2" creationId="{F1CD0206-91C0-42A6-A3DF-42F0C7063F29}"/>
          </ac:spMkLst>
        </pc:spChg>
      </pc:sldChg>
      <pc:sldChg chg="modSp mod">
        <pc:chgData name="Austin Davis" userId="233ba319-90f7-4da2-817e-fcc7d904f506" providerId="ADAL" clId="{C2753DC1-E0CE-4946-917E-A28735DF6546}" dt="2023-02-03T21:26:09.807" v="176" actId="1076"/>
        <pc:sldMkLst>
          <pc:docMk/>
          <pc:sldMk cId="2105792745" sldId="1100"/>
        </pc:sldMkLst>
        <pc:spChg chg="mod">
          <ac:chgData name="Austin Davis" userId="233ba319-90f7-4da2-817e-fcc7d904f506" providerId="ADAL" clId="{C2753DC1-E0CE-4946-917E-A28735DF6546}" dt="2023-02-03T21:26:09.807" v="176" actId="1076"/>
          <ac:spMkLst>
            <pc:docMk/>
            <pc:sldMk cId="2105792745" sldId="1100"/>
            <ac:spMk id="3" creationId="{703C1B80-AF3F-4F7C-8543-F79AF305B1A7}"/>
          </ac:spMkLst>
        </pc:spChg>
      </pc:sldChg>
      <pc:sldChg chg="modSp del mod">
        <pc:chgData name="Austin Davis" userId="233ba319-90f7-4da2-817e-fcc7d904f506" providerId="ADAL" clId="{C2753DC1-E0CE-4946-917E-A28735DF6546}" dt="2023-02-03T21:15:37.562" v="13" actId="47"/>
        <pc:sldMkLst>
          <pc:docMk/>
          <pc:sldMk cId="2857077321" sldId="1102"/>
        </pc:sldMkLst>
        <pc:spChg chg="mod">
          <ac:chgData name="Austin Davis" userId="233ba319-90f7-4da2-817e-fcc7d904f506" providerId="ADAL" clId="{C2753DC1-E0CE-4946-917E-A28735DF6546}" dt="2023-02-03T21:13:24.479" v="0" actId="21"/>
          <ac:spMkLst>
            <pc:docMk/>
            <pc:sldMk cId="2857077321" sldId="1102"/>
            <ac:spMk id="3" creationId="{83CDBE1A-AD3E-46A0-81FA-44C41AB67570}"/>
          </ac:spMkLst>
        </pc:spChg>
      </pc:sldChg>
      <pc:sldChg chg="modSp mod">
        <pc:chgData name="Austin Davis" userId="233ba319-90f7-4da2-817e-fcc7d904f506" providerId="ADAL" clId="{C2753DC1-E0CE-4946-917E-A28735DF6546}" dt="2023-03-16T21:20:33.886" v="462" actId="20577"/>
        <pc:sldMkLst>
          <pc:docMk/>
          <pc:sldMk cId="1142851336" sldId="1105"/>
        </pc:sldMkLst>
        <pc:spChg chg="mod">
          <ac:chgData name="Austin Davis" userId="233ba319-90f7-4da2-817e-fcc7d904f506" providerId="ADAL" clId="{C2753DC1-E0CE-4946-917E-A28735DF6546}" dt="2023-03-16T21:20:26.212" v="461" actId="20577"/>
          <ac:spMkLst>
            <pc:docMk/>
            <pc:sldMk cId="1142851336" sldId="1105"/>
            <ac:spMk id="3" creationId="{B4FF792C-A586-43F4-8E46-673000289A07}"/>
          </ac:spMkLst>
        </pc:spChg>
        <pc:spChg chg="mod">
          <ac:chgData name="Austin Davis" userId="233ba319-90f7-4da2-817e-fcc7d904f506" providerId="ADAL" clId="{C2753DC1-E0CE-4946-917E-A28735DF6546}" dt="2023-03-16T21:20:33.886" v="462" actId="20577"/>
          <ac:spMkLst>
            <pc:docMk/>
            <pc:sldMk cId="1142851336" sldId="1105"/>
            <ac:spMk id="5" creationId="{9ACA8003-D961-4C3E-BBC7-99511CB7BD1D}"/>
          </ac:spMkLst>
        </pc:spChg>
      </pc:sldChg>
      <pc:sldChg chg="modSp mod">
        <pc:chgData name="Austin Davis" userId="233ba319-90f7-4da2-817e-fcc7d904f506" providerId="ADAL" clId="{C2753DC1-E0CE-4946-917E-A28735DF6546}" dt="2023-03-16T21:20:03.807" v="426" actId="20577"/>
        <pc:sldMkLst>
          <pc:docMk/>
          <pc:sldMk cId="1826288114" sldId="1335"/>
        </pc:sldMkLst>
        <pc:spChg chg="mod">
          <ac:chgData name="Austin Davis" userId="233ba319-90f7-4da2-817e-fcc7d904f506" providerId="ADAL" clId="{C2753DC1-E0CE-4946-917E-A28735DF6546}" dt="2023-03-16T21:20:03.807" v="426" actId="20577"/>
          <ac:spMkLst>
            <pc:docMk/>
            <pc:sldMk cId="1826288114" sldId="1335"/>
            <ac:spMk id="261123" creationId="{00000000-0000-0000-0000-000000000000}"/>
          </ac:spMkLst>
        </pc:spChg>
      </pc:sldChg>
      <pc:sldChg chg="addSp delSp modSp mod">
        <pc:chgData name="Austin Davis" userId="233ba319-90f7-4da2-817e-fcc7d904f506" providerId="ADAL" clId="{C2753DC1-E0CE-4946-917E-A28735DF6546}" dt="2023-09-18T23:46:20.633" v="5270" actId="6549"/>
        <pc:sldMkLst>
          <pc:docMk/>
          <pc:sldMk cId="3877129285" sldId="1337"/>
        </pc:sldMkLst>
        <pc:spChg chg="mod">
          <ac:chgData name="Austin Davis" userId="233ba319-90f7-4da2-817e-fcc7d904f506" providerId="ADAL" clId="{C2753DC1-E0CE-4946-917E-A28735DF6546}" dt="2023-09-18T23:43:49.240" v="5097" actId="20577"/>
          <ac:spMkLst>
            <pc:docMk/>
            <pc:sldMk cId="3877129285" sldId="1337"/>
            <ac:spMk id="3" creationId="{5D884392-903B-4D26-A122-EC1CF2D18D1B}"/>
          </ac:spMkLst>
        </pc:spChg>
        <pc:spChg chg="add del mod">
          <ac:chgData name="Austin Davis" userId="233ba319-90f7-4da2-817e-fcc7d904f506" providerId="ADAL" clId="{C2753DC1-E0CE-4946-917E-A28735DF6546}" dt="2023-09-18T23:42:53.896" v="4899" actId="767"/>
          <ac:spMkLst>
            <pc:docMk/>
            <pc:sldMk cId="3877129285" sldId="1337"/>
            <ac:spMk id="5" creationId="{740931E7-E151-817C-EFE8-2254472A0136}"/>
          </ac:spMkLst>
        </pc:spChg>
        <pc:spChg chg="add mod">
          <ac:chgData name="Austin Davis" userId="233ba319-90f7-4da2-817e-fcc7d904f506" providerId="ADAL" clId="{C2753DC1-E0CE-4946-917E-A28735DF6546}" dt="2023-09-18T23:46:20.633" v="5270" actId="6549"/>
          <ac:spMkLst>
            <pc:docMk/>
            <pc:sldMk cId="3877129285" sldId="1337"/>
            <ac:spMk id="8" creationId="{4A784B54-7F4D-7CF6-B1D5-1390A6B81789}"/>
          </ac:spMkLst>
        </pc:spChg>
      </pc:sldChg>
      <pc:sldChg chg="del">
        <pc:chgData name="Austin Davis" userId="233ba319-90f7-4da2-817e-fcc7d904f506" providerId="ADAL" clId="{C2753DC1-E0CE-4946-917E-A28735DF6546}" dt="2023-02-03T21:15:40.872" v="14" actId="47"/>
        <pc:sldMkLst>
          <pc:docMk/>
          <pc:sldMk cId="3162364696" sldId="1339"/>
        </pc:sldMkLst>
      </pc:sldChg>
      <pc:sldChg chg="modSp mod">
        <pc:chgData name="Austin Davis" userId="233ba319-90f7-4da2-817e-fcc7d904f506" providerId="ADAL" clId="{C2753DC1-E0CE-4946-917E-A28735DF6546}" dt="2023-03-23T16:18:12.028" v="959" actId="12788"/>
        <pc:sldMkLst>
          <pc:docMk/>
          <pc:sldMk cId="3310530149" sldId="1364"/>
        </pc:sldMkLst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4" creationId="{B97D53BA-1FA4-A620-6854-DE8E489C6E0C}"/>
          </ac:spMkLst>
        </pc:spChg>
        <pc:spChg chg="mod">
          <ac:chgData name="Austin Davis" userId="233ba319-90f7-4da2-817e-fcc7d904f506" providerId="ADAL" clId="{C2753DC1-E0CE-4946-917E-A28735DF6546}" dt="2023-03-23T16:18:12.028" v="959" actId="12788"/>
          <ac:spMkLst>
            <pc:docMk/>
            <pc:sldMk cId="3310530149" sldId="1364"/>
            <ac:spMk id="7" creationId="{D4ED7166-7DCF-4858-B335-52057C24B3EF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8" creationId="{9C04948C-CAE7-4B14-A51F-D3703AD1A42C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9" creationId="{306F5385-4FEF-4B0D-8D5F-1B87AFB2D798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10" creationId="{56ACF480-B70C-4B29-9287-ED090845A4F2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11" creationId="{C57801F8-5CF2-4E00-BBC6-B22EBDA943AD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12" creationId="{920C198E-ACDE-4029-9F4E-E8728252093D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14" creationId="{6FD51110-0223-4A5C-B1CF-153C86F70E42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15" creationId="{7A8F6B57-FB81-4921-9BFB-E9CC2A20CDD5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16" creationId="{BF379D07-C56F-4BF7-A868-51B45CEA6268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17" creationId="{A6174218-8913-4B70-957B-F381CDC6D3F1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18" creationId="{98678F82-49FB-4973-A267-143B5F2E4832}"/>
          </ac:spMkLst>
        </pc:spChg>
        <pc:spChg chg="mod">
          <ac:chgData name="Austin Davis" userId="233ba319-90f7-4da2-817e-fcc7d904f506" providerId="ADAL" clId="{C2753DC1-E0CE-4946-917E-A28735DF6546}" dt="2023-03-23T16:18:04.050" v="957" actId="12788"/>
          <ac:spMkLst>
            <pc:docMk/>
            <pc:sldMk cId="3310530149" sldId="1364"/>
            <ac:spMk id="19" creationId="{C5BA35F2-D8CA-43FA-A5A9-872EC32C83E8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20" creationId="{1E3D27E2-F057-4B9C-BCDC-4A34CEA599DA}"/>
          </ac:spMkLst>
        </pc:spChg>
        <pc:spChg chg="mod">
          <ac:chgData name="Austin Davis" userId="233ba319-90f7-4da2-817e-fcc7d904f506" providerId="ADAL" clId="{C2753DC1-E0CE-4946-917E-A28735DF6546}" dt="2023-03-23T16:18:04.050" v="957" actId="12788"/>
          <ac:spMkLst>
            <pc:docMk/>
            <pc:sldMk cId="3310530149" sldId="1364"/>
            <ac:spMk id="24" creationId="{204C3B0C-F320-4D06-B04B-18384A86B534}"/>
          </ac:spMkLst>
        </pc:spChg>
        <pc:spChg chg="mod">
          <ac:chgData name="Austin Davis" userId="233ba319-90f7-4da2-817e-fcc7d904f506" providerId="ADAL" clId="{C2753DC1-E0CE-4946-917E-A28735DF6546}" dt="2023-03-23T16:18:04.050" v="957" actId="12788"/>
          <ac:spMkLst>
            <pc:docMk/>
            <pc:sldMk cId="3310530149" sldId="1364"/>
            <ac:spMk id="25" creationId="{B929279F-A598-4CC3-9308-1452CAA22DB9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31" creationId="{79F7628C-D76B-41B4-916A-196C0FA04FB2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33" creationId="{B6D9B17F-F014-4C63-9EDC-D3A95CD6DEE6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34" creationId="{0BD826D6-4323-495E-9854-6B4F4E4CC202}"/>
          </ac:spMkLst>
        </pc:spChg>
        <pc:spChg chg="mod">
          <ac:chgData name="Austin Davis" userId="233ba319-90f7-4da2-817e-fcc7d904f506" providerId="ADAL" clId="{C2753DC1-E0CE-4946-917E-A28735DF6546}" dt="2023-03-23T16:17:53.312" v="956" actId="1037"/>
          <ac:spMkLst>
            <pc:docMk/>
            <pc:sldMk cId="3310530149" sldId="1364"/>
            <ac:spMk id="36" creationId="{F39F7935-170A-B9D4-9365-62F2AA95ABD0}"/>
          </ac:spMkLst>
        </pc:spChg>
      </pc:sldChg>
      <pc:sldChg chg="modSp modAnim">
        <pc:chgData name="Austin Davis" userId="233ba319-90f7-4da2-817e-fcc7d904f506" providerId="ADAL" clId="{C2753DC1-E0CE-4946-917E-A28735DF6546}" dt="2023-03-23T16:15:22.142" v="594" actId="20577"/>
        <pc:sldMkLst>
          <pc:docMk/>
          <pc:sldMk cId="920968135" sldId="1366"/>
        </pc:sldMkLst>
        <pc:spChg chg="mod">
          <ac:chgData name="Austin Davis" userId="233ba319-90f7-4da2-817e-fcc7d904f506" providerId="ADAL" clId="{C2753DC1-E0CE-4946-917E-A28735DF6546}" dt="2023-03-23T16:07:41.403" v="494" actId="20577"/>
          <ac:spMkLst>
            <pc:docMk/>
            <pc:sldMk cId="920968135" sldId="1366"/>
            <ac:spMk id="5" creationId="{031D8364-946D-42F6-9C0E-0DA9231E30FC}"/>
          </ac:spMkLst>
        </pc:spChg>
        <pc:spChg chg="mod">
          <ac:chgData name="Austin Davis" userId="233ba319-90f7-4da2-817e-fcc7d904f506" providerId="ADAL" clId="{C2753DC1-E0CE-4946-917E-A28735DF6546}" dt="2023-03-23T16:08:07.747" v="495" actId="20577"/>
          <ac:spMkLst>
            <pc:docMk/>
            <pc:sldMk cId="920968135" sldId="1366"/>
            <ac:spMk id="13" creationId="{3D4891DA-D511-404A-9DFD-98C84B1337B1}"/>
          </ac:spMkLst>
        </pc:spChg>
        <pc:spChg chg="mod">
          <ac:chgData name="Austin Davis" userId="233ba319-90f7-4da2-817e-fcc7d904f506" providerId="ADAL" clId="{C2753DC1-E0CE-4946-917E-A28735DF6546}" dt="2023-03-23T16:08:24.939" v="496" actId="20577"/>
          <ac:spMkLst>
            <pc:docMk/>
            <pc:sldMk cId="920968135" sldId="1366"/>
            <ac:spMk id="14" creationId="{F24C2541-084F-47EF-917D-244C8B43A8CA}"/>
          </ac:spMkLst>
        </pc:spChg>
        <pc:spChg chg="mod">
          <ac:chgData name="Austin Davis" userId="233ba319-90f7-4da2-817e-fcc7d904f506" providerId="ADAL" clId="{C2753DC1-E0CE-4946-917E-A28735DF6546}" dt="2023-03-23T16:15:22.142" v="594" actId="20577"/>
          <ac:spMkLst>
            <pc:docMk/>
            <pc:sldMk cId="920968135" sldId="1366"/>
            <ac:spMk id="15" creationId="{5F463FF3-BC36-4FF3-908D-B03C6A2E1F39}"/>
          </ac:spMkLst>
        </pc:spChg>
      </pc:sldChg>
      <pc:sldChg chg="addSp delSp modSp add mod">
        <pc:chgData name="Austin Davis" userId="233ba319-90f7-4da2-817e-fcc7d904f506" providerId="ADAL" clId="{C2753DC1-E0CE-4946-917E-A28735DF6546}" dt="2023-02-22T22:54:31.762" v="421" actId="1076"/>
        <pc:sldMkLst>
          <pc:docMk/>
          <pc:sldMk cId="2354324685" sldId="1368"/>
        </pc:sldMkLst>
        <pc:spChg chg="mod">
          <ac:chgData name="Austin Davis" userId="233ba319-90f7-4da2-817e-fcc7d904f506" providerId="ADAL" clId="{C2753DC1-E0CE-4946-917E-A28735DF6546}" dt="2023-02-22T21:57:49.270" v="374" actId="1037"/>
          <ac:spMkLst>
            <pc:docMk/>
            <pc:sldMk cId="2354324685" sldId="1368"/>
            <ac:spMk id="10" creationId="{B7295212-C004-4BCB-B12F-1BFAB14DA359}"/>
          </ac:spMkLst>
        </pc:spChg>
        <pc:spChg chg="mod">
          <ac:chgData name="Austin Davis" userId="233ba319-90f7-4da2-817e-fcc7d904f506" providerId="ADAL" clId="{C2753DC1-E0CE-4946-917E-A28735DF6546}" dt="2023-02-22T22:45:49.635" v="417" actId="1036"/>
          <ac:spMkLst>
            <pc:docMk/>
            <pc:sldMk cId="2354324685" sldId="1368"/>
            <ac:spMk id="11" creationId="{F5105393-6C70-4563-BD4A-950075804D66}"/>
          </ac:spMkLst>
        </pc:spChg>
        <pc:spChg chg="mod">
          <ac:chgData name="Austin Davis" userId="233ba319-90f7-4da2-817e-fcc7d904f506" providerId="ADAL" clId="{C2753DC1-E0CE-4946-917E-A28735DF6546}" dt="2023-02-22T22:45:49.635" v="417" actId="1036"/>
          <ac:spMkLst>
            <pc:docMk/>
            <pc:sldMk cId="2354324685" sldId="1368"/>
            <ac:spMk id="12" creationId="{5B1AECC3-C2C8-49F9-841D-A9A4AD054F21}"/>
          </ac:spMkLst>
        </pc:spChg>
        <pc:spChg chg="mod">
          <ac:chgData name="Austin Davis" userId="233ba319-90f7-4da2-817e-fcc7d904f506" providerId="ADAL" clId="{C2753DC1-E0CE-4946-917E-A28735DF6546}" dt="2023-02-22T21:56:52.334" v="291" actId="20577"/>
          <ac:spMkLst>
            <pc:docMk/>
            <pc:sldMk cId="2354324685" sldId="1368"/>
            <ac:spMk id="14" creationId="{1DBD77E6-B035-4F7F-9ECC-56A3F7C08EBA}"/>
          </ac:spMkLst>
        </pc:spChg>
        <pc:spChg chg="mod">
          <ac:chgData name="Austin Davis" userId="233ba319-90f7-4da2-817e-fcc7d904f506" providerId="ADAL" clId="{C2753DC1-E0CE-4946-917E-A28735DF6546}" dt="2023-02-22T22:05:57.081" v="377" actId="1076"/>
          <ac:spMkLst>
            <pc:docMk/>
            <pc:sldMk cId="2354324685" sldId="1368"/>
            <ac:spMk id="18" creationId="{86C8B9C8-3E95-4EDB-B3A7-426A72F97AE7}"/>
          </ac:spMkLst>
        </pc:spChg>
        <pc:spChg chg="mod">
          <ac:chgData name="Austin Davis" userId="233ba319-90f7-4da2-817e-fcc7d904f506" providerId="ADAL" clId="{C2753DC1-E0CE-4946-917E-A28735DF6546}" dt="2023-02-22T21:57:49.270" v="374" actId="1037"/>
          <ac:spMkLst>
            <pc:docMk/>
            <pc:sldMk cId="2354324685" sldId="1368"/>
            <ac:spMk id="24" creationId="{93588ED2-607A-4995-A5E1-0770373EC374}"/>
          </ac:spMkLst>
        </pc:spChg>
        <pc:spChg chg="mod">
          <ac:chgData name="Austin Davis" userId="233ba319-90f7-4da2-817e-fcc7d904f506" providerId="ADAL" clId="{C2753DC1-E0CE-4946-917E-A28735DF6546}" dt="2023-02-22T22:45:05.440" v="403" actId="555"/>
          <ac:spMkLst>
            <pc:docMk/>
            <pc:sldMk cId="2354324685" sldId="1368"/>
            <ac:spMk id="25" creationId="{33A82C32-2CB0-40FD-830E-957BBCF6325A}"/>
          </ac:spMkLst>
        </pc:spChg>
        <pc:spChg chg="mod">
          <ac:chgData name="Austin Davis" userId="233ba319-90f7-4da2-817e-fcc7d904f506" providerId="ADAL" clId="{C2753DC1-E0CE-4946-917E-A28735DF6546}" dt="2023-02-22T22:45:05.440" v="403" actId="555"/>
          <ac:spMkLst>
            <pc:docMk/>
            <pc:sldMk cId="2354324685" sldId="1368"/>
            <ac:spMk id="26" creationId="{767863C0-BA14-42C4-9FD7-4F2CB9230872}"/>
          </ac:spMkLst>
        </pc:spChg>
        <pc:spChg chg="mod">
          <ac:chgData name="Austin Davis" userId="233ba319-90f7-4da2-817e-fcc7d904f506" providerId="ADAL" clId="{C2753DC1-E0CE-4946-917E-A28735DF6546}" dt="2023-02-22T21:55:54.998" v="283" actId="555"/>
          <ac:spMkLst>
            <pc:docMk/>
            <pc:sldMk cId="2354324685" sldId="1368"/>
            <ac:spMk id="27" creationId="{040B9F4B-8601-4E66-8C21-2111FAAC57C3}"/>
          </ac:spMkLst>
        </pc:spChg>
        <pc:spChg chg="mod">
          <ac:chgData name="Austin Davis" userId="233ba319-90f7-4da2-817e-fcc7d904f506" providerId="ADAL" clId="{C2753DC1-E0CE-4946-917E-A28735DF6546}" dt="2023-02-22T21:55:54.998" v="283" actId="555"/>
          <ac:spMkLst>
            <pc:docMk/>
            <pc:sldMk cId="2354324685" sldId="1368"/>
            <ac:spMk id="28" creationId="{88613959-7DBF-4DEF-8E57-8DACEE802D3A}"/>
          </ac:spMkLst>
        </pc:spChg>
        <pc:spChg chg="mod">
          <ac:chgData name="Austin Davis" userId="233ba319-90f7-4da2-817e-fcc7d904f506" providerId="ADAL" clId="{C2753DC1-E0CE-4946-917E-A28735DF6546}" dt="2023-02-22T22:06:20.641" v="400" actId="1036"/>
          <ac:spMkLst>
            <pc:docMk/>
            <pc:sldMk cId="2354324685" sldId="1368"/>
            <ac:spMk id="32" creationId="{97DDCC13-A20E-48D9-9FDB-B7E473DED89C}"/>
          </ac:spMkLst>
        </pc:spChg>
        <pc:spChg chg="mod">
          <ac:chgData name="Austin Davis" userId="233ba319-90f7-4da2-817e-fcc7d904f506" providerId="ADAL" clId="{C2753DC1-E0CE-4946-917E-A28735DF6546}" dt="2023-02-22T21:55:59.456" v="284" actId="1076"/>
          <ac:spMkLst>
            <pc:docMk/>
            <pc:sldMk cId="2354324685" sldId="1368"/>
            <ac:spMk id="33" creationId="{80382CC0-D7A3-45ED-B700-5F21C4615D53}"/>
          </ac:spMkLst>
        </pc:spChg>
        <pc:spChg chg="mod">
          <ac:chgData name="Austin Davis" userId="233ba319-90f7-4da2-817e-fcc7d904f506" providerId="ADAL" clId="{C2753DC1-E0CE-4946-917E-A28735DF6546}" dt="2023-02-22T21:52:25.017" v="178" actId="20577"/>
          <ac:spMkLst>
            <pc:docMk/>
            <pc:sldMk cId="2354324685" sldId="1368"/>
            <ac:spMk id="34" creationId="{34D8CC2C-E3EC-4FFC-BA43-743CF149ED10}"/>
          </ac:spMkLst>
        </pc:spChg>
        <pc:spChg chg="mod">
          <ac:chgData name="Austin Davis" userId="233ba319-90f7-4da2-817e-fcc7d904f506" providerId="ADAL" clId="{C2753DC1-E0CE-4946-917E-A28735DF6546}" dt="2023-02-22T22:54:31.762" v="421" actId="1076"/>
          <ac:spMkLst>
            <pc:docMk/>
            <pc:sldMk cId="2354324685" sldId="1368"/>
            <ac:spMk id="35" creationId="{64F2FC18-5BCD-484E-A5C8-BE411BC96F7D}"/>
          </ac:spMkLst>
        </pc:spChg>
        <pc:spChg chg="mod">
          <ac:chgData name="Austin Davis" userId="233ba319-90f7-4da2-817e-fcc7d904f506" providerId="ADAL" clId="{C2753DC1-E0CE-4946-917E-A28735DF6546}" dt="2023-02-22T22:45:09.122" v="404" actId="1076"/>
          <ac:spMkLst>
            <pc:docMk/>
            <pc:sldMk cId="2354324685" sldId="1368"/>
            <ac:spMk id="36" creationId="{6E666198-65EC-4220-BB44-93F86FE9D90F}"/>
          </ac:spMkLst>
        </pc:spChg>
        <pc:spChg chg="mod">
          <ac:chgData name="Austin Davis" userId="233ba319-90f7-4da2-817e-fcc7d904f506" providerId="ADAL" clId="{C2753DC1-E0CE-4946-917E-A28735DF6546}" dt="2023-02-22T21:55:19.573" v="280" actId="1036"/>
          <ac:spMkLst>
            <pc:docMk/>
            <pc:sldMk cId="2354324685" sldId="1368"/>
            <ac:spMk id="37" creationId="{DFF0245F-8684-48DF-85DC-75B11C4E5FAF}"/>
          </ac:spMkLst>
        </pc:spChg>
        <pc:spChg chg="mod">
          <ac:chgData name="Austin Davis" userId="233ba319-90f7-4da2-817e-fcc7d904f506" providerId="ADAL" clId="{C2753DC1-E0CE-4946-917E-A28735DF6546}" dt="2023-02-22T21:53:35.088" v="190" actId="20577"/>
          <ac:spMkLst>
            <pc:docMk/>
            <pc:sldMk cId="2354324685" sldId="1368"/>
            <ac:spMk id="38" creationId="{940FB23C-6CF4-488C-B8CA-B9EB817EAEE7}"/>
          </ac:spMkLst>
        </pc:spChg>
        <pc:spChg chg="mod">
          <ac:chgData name="Austin Davis" userId="233ba319-90f7-4da2-817e-fcc7d904f506" providerId="ADAL" clId="{C2753DC1-E0CE-4946-917E-A28735DF6546}" dt="2023-02-22T21:55:19.573" v="280" actId="1036"/>
          <ac:spMkLst>
            <pc:docMk/>
            <pc:sldMk cId="2354324685" sldId="1368"/>
            <ac:spMk id="39" creationId="{1F887AC7-301B-0D8A-8D88-F010A0FE1A61}"/>
          </ac:spMkLst>
        </pc:spChg>
        <pc:spChg chg="mod">
          <ac:chgData name="Austin Davis" userId="233ba319-90f7-4da2-817e-fcc7d904f506" providerId="ADAL" clId="{C2753DC1-E0CE-4946-917E-A28735DF6546}" dt="2023-02-22T21:57:49.270" v="374" actId="1037"/>
          <ac:spMkLst>
            <pc:docMk/>
            <pc:sldMk cId="2354324685" sldId="1368"/>
            <ac:spMk id="40" creationId="{89A4A570-71D5-C718-3728-4A4A15B6DE4A}"/>
          </ac:spMkLst>
        </pc:spChg>
        <pc:spChg chg="mod">
          <ac:chgData name="Austin Davis" userId="233ba319-90f7-4da2-817e-fcc7d904f506" providerId="ADAL" clId="{C2753DC1-E0CE-4946-917E-A28735DF6546}" dt="2023-02-22T22:45:15.423" v="405" actId="1076"/>
          <ac:spMkLst>
            <pc:docMk/>
            <pc:sldMk cId="2354324685" sldId="1368"/>
            <ac:spMk id="43" creationId="{71523828-6915-774D-C0AD-FC8F52494B60}"/>
          </ac:spMkLst>
        </pc:spChg>
        <pc:spChg chg="mod">
          <ac:chgData name="Austin Davis" userId="233ba319-90f7-4da2-817e-fcc7d904f506" providerId="ADAL" clId="{C2753DC1-E0CE-4946-917E-A28735DF6546}" dt="2023-02-22T21:56:53.751" v="292" actId="20577"/>
          <ac:spMkLst>
            <pc:docMk/>
            <pc:sldMk cId="2354324685" sldId="1368"/>
            <ac:spMk id="44" creationId="{E6820E12-703F-4076-9075-2DB0CB60C8DC}"/>
          </ac:spMkLst>
        </pc:spChg>
        <pc:picChg chg="add mod">
          <ac:chgData name="Austin Davis" userId="233ba319-90f7-4da2-817e-fcc7d904f506" providerId="ADAL" clId="{C2753DC1-E0CE-4946-917E-A28735DF6546}" dt="2023-02-22T22:05:57.081" v="377" actId="1076"/>
          <ac:picMkLst>
            <pc:docMk/>
            <pc:sldMk cId="2354324685" sldId="1368"/>
            <ac:picMk id="5" creationId="{9EA4ED9B-2937-64AA-D2EC-EF1C6D3400A1}"/>
          </ac:picMkLst>
        </pc:picChg>
        <pc:picChg chg="del">
          <ac:chgData name="Austin Davis" userId="233ba319-90f7-4da2-817e-fcc7d904f506" providerId="ADAL" clId="{C2753DC1-E0CE-4946-917E-A28735DF6546}" dt="2023-02-22T21:52:39.033" v="179" actId="478"/>
          <ac:picMkLst>
            <pc:docMk/>
            <pc:sldMk cId="2354324685" sldId="1368"/>
            <ac:picMk id="1032" creationId="{E5CE1783-A834-48D8-94F3-16890A9A9EC6}"/>
          </ac:picMkLst>
        </pc:picChg>
        <pc:picChg chg="mod">
          <ac:chgData name="Austin Davis" userId="233ba319-90f7-4da2-817e-fcc7d904f506" providerId="ADAL" clId="{C2753DC1-E0CE-4946-917E-A28735DF6546}" dt="2023-02-22T21:57:49.270" v="374" actId="1037"/>
          <ac:picMkLst>
            <pc:docMk/>
            <pc:sldMk cId="2354324685" sldId="1368"/>
            <ac:picMk id="1040" creationId="{8D2A3487-597A-46B8-81C6-8C136CD85F74}"/>
          </ac:picMkLst>
        </pc:picChg>
      </pc:sldChg>
      <pc:sldChg chg="addSp delSp modSp mod addAnim delAnim modAnim">
        <pc:chgData name="Austin Davis" userId="233ba319-90f7-4da2-817e-fcc7d904f506" providerId="ADAL" clId="{C2753DC1-E0CE-4946-917E-A28735DF6546}" dt="2023-03-23T17:55:33.215" v="1502" actId="166"/>
        <pc:sldMkLst>
          <pc:docMk/>
          <pc:sldMk cId="3985493375" sldId="1373"/>
        </pc:sldMkLst>
        <pc:spChg chg="add mod ord">
          <ac:chgData name="Austin Davis" userId="233ba319-90f7-4da2-817e-fcc7d904f506" providerId="ADAL" clId="{C2753DC1-E0CE-4946-917E-A28735DF6546}" dt="2023-03-23T17:32:59.465" v="1287" actId="12788"/>
          <ac:spMkLst>
            <pc:docMk/>
            <pc:sldMk cId="3985493375" sldId="1373"/>
            <ac:spMk id="4" creationId="{7B6C5B2D-E87E-62FB-1E4C-FEB3B144AEC7}"/>
          </ac:spMkLst>
        </pc:spChg>
        <pc:spChg chg="add mod ord">
          <ac:chgData name="Austin Davis" userId="233ba319-90f7-4da2-817e-fcc7d904f506" providerId="ADAL" clId="{C2753DC1-E0CE-4946-917E-A28735DF6546}" dt="2023-03-23T17:32:59.465" v="1287" actId="12788"/>
          <ac:spMkLst>
            <pc:docMk/>
            <pc:sldMk cId="3985493375" sldId="1373"/>
            <ac:spMk id="6" creationId="{017F1756-D0E7-7449-6FDB-8ACC93ABEE7E}"/>
          </ac:spMkLst>
        </pc:spChg>
        <pc:spChg chg="add mod ord">
          <ac:chgData name="Austin Davis" userId="233ba319-90f7-4da2-817e-fcc7d904f506" providerId="ADAL" clId="{C2753DC1-E0CE-4946-917E-A28735DF6546}" dt="2023-03-23T17:38:57.690" v="1317" actId="13244"/>
          <ac:spMkLst>
            <pc:docMk/>
            <pc:sldMk cId="3985493375" sldId="1373"/>
            <ac:spMk id="7" creationId="{4D23F396-8AF3-A5D7-D037-FF84ABC56105}"/>
          </ac:spMkLst>
        </pc:spChg>
        <pc:spChg chg="add mod ord">
          <ac:chgData name="Austin Davis" userId="233ba319-90f7-4da2-817e-fcc7d904f506" providerId="ADAL" clId="{C2753DC1-E0CE-4946-917E-A28735DF6546}" dt="2023-03-23T17:41:31.403" v="1378" actId="13244"/>
          <ac:spMkLst>
            <pc:docMk/>
            <pc:sldMk cId="3985493375" sldId="1373"/>
            <ac:spMk id="8" creationId="{7FE60B4A-A024-8F2D-92B4-B8495D78D5E4}"/>
          </ac:spMkLst>
        </pc:spChg>
        <pc:spChg chg="add mod">
          <ac:chgData name="Austin Davis" userId="233ba319-90f7-4da2-817e-fcc7d904f506" providerId="ADAL" clId="{C2753DC1-E0CE-4946-917E-A28735DF6546}" dt="2023-03-23T17:45:52.634" v="1436" actId="115"/>
          <ac:spMkLst>
            <pc:docMk/>
            <pc:sldMk cId="3985493375" sldId="1373"/>
            <ac:spMk id="9" creationId="{BCE23709-0F6F-F61A-5C4E-C6B10D3EB0D0}"/>
          </ac:spMkLst>
        </pc:spChg>
        <pc:spChg chg="add mod">
          <ac:chgData name="Austin Davis" userId="233ba319-90f7-4da2-817e-fcc7d904f506" providerId="ADAL" clId="{C2753DC1-E0CE-4946-917E-A28735DF6546}" dt="2023-03-23T17:46:15.621" v="1444" actId="20577"/>
          <ac:spMkLst>
            <pc:docMk/>
            <pc:sldMk cId="3985493375" sldId="1373"/>
            <ac:spMk id="11" creationId="{00ABF2C4-0B81-E3B4-A1BF-E5937F0D3C2E}"/>
          </ac:spMkLst>
        </pc:spChg>
        <pc:spChg chg="add mod">
          <ac:chgData name="Austin Davis" userId="233ba319-90f7-4da2-817e-fcc7d904f506" providerId="ADAL" clId="{C2753DC1-E0CE-4946-917E-A28735DF6546}" dt="2023-03-23T17:48:29.508" v="1468" actId="6549"/>
          <ac:spMkLst>
            <pc:docMk/>
            <pc:sldMk cId="3985493375" sldId="1373"/>
            <ac:spMk id="13" creationId="{69F63459-37FE-B9FE-DD60-E64BC477B265}"/>
          </ac:spMkLst>
        </pc:spChg>
        <pc:spChg chg="add del">
          <ac:chgData name="Austin Davis" userId="233ba319-90f7-4da2-817e-fcc7d904f506" providerId="ADAL" clId="{C2753DC1-E0CE-4946-917E-A28735DF6546}" dt="2023-03-23T17:28:35.269" v="1226" actId="478"/>
          <ac:spMkLst>
            <pc:docMk/>
            <pc:sldMk cId="3985493375" sldId="1373"/>
            <ac:spMk id="39" creationId="{587E26F5-435F-8795-E2DA-B9C3C19B326B}"/>
          </ac:spMkLst>
        </pc:spChg>
        <pc:spChg chg="mod ord">
          <ac:chgData name="Austin Davis" userId="233ba319-90f7-4da2-817e-fcc7d904f506" providerId="ADAL" clId="{C2753DC1-E0CE-4946-917E-A28735DF6546}" dt="2023-03-23T17:32:59.465" v="1287" actId="12788"/>
          <ac:spMkLst>
            <pc:docMk/>
            <pc:sldMk cId="3985493375" sldId="1373"/>
            <ac:spMk id="48" creationId="{B9EF278B-8716-4AB8-4DBB-5F3ED3C403B5}"/>
          </ac:spMkLst>
        </pc:spChg>
        <pc:spChg chg="mod ord">
          <ac:chgData name="Austin Davis" userId="233ba319-90f7-4da2-817e-fcc7d904f506" providerId="ADAL" clId="{C2753DC1-E0CE-4946-917E-A28735DF6546}" dt="2023-03-23T17:32:59.465" v="1287" actId="12788"/>
          <ac:spMkLst>
            <pc:docMk/>
            <pc:sldMk cId="3985493375" sldId="1373"/>
            <ac:spMk id="52" creationId="{098EC6ED-0734-3AD5-8BD8-ED1A4F53CCC6}"/>
          </ac:spMkLst>
        </pc:spChg>
        <pc:spChg chg="mod">
          <ac:chgData name="Austin Davis" userId="233ba319-90f7-4da2-817e-fcc7d904f506" providerId="ADAL" clId="{C2753DC1-E0CE-4946-917E-A28735DF6546}" dt="2023-03-23T17:32:59.465" v="1287" actId="12788"/>
          <ac:spMkLst>
            <pc:docMk/>
            <pc:sldMk cId="3985493375" sldId="1373"/>
            <ac:spMk id="53" creationId="{FAE70FE8-4CFF-C8C5-1575-CC018B268083}"/>
          </ac:spMkLst>
        </pc:spChg>
        <pc:spChg chg="mod">
          <ac:chgData name="Austin Davis" userId="233ba319-90f7-4da2-817e-fcc7d904f506" providerId="ADAL" clId="{C2753DC1-E0CE-4946-917E-A28735DF6546}" dt="2023-03-23T17:42:08.046" v="1416" actId="1037"/>
          <ac:spMkLst>
            <pc:docMk/>
            <pc:sldMk cId="3985493375" sldId="1373"/>
            <ac:spMk id="54" creationId="{732F245E-A674-0DC6-8490-48C175C3ACBD}"/>
          </ac:spMkLst>
        </pc:spChg>
        <pc:spChg chg="del">
          <ac:chgData name="Austin Davis" userId="233ba319-90f7-4da2-817e-fcc7d904f506" providerId="ADAL" clId="{C2753DC1-E0CE-4946-917E-A28735DF6546}" dt="2023-03-23T17:28:32.374" v="1224" actId="478"/>
          <ac:spMkLst>
            <pc:docMk/>
            <pc:sldMk cId="3985493375" sldId="1373"/>
            <ac:spMk id="91" creationId="{9086752C-3785-2613-775E-5215B18FF8A0}"/>
          </ac:spMkLst>
        </pc:spChg>
        <pc:spChg chg="mod">
          <ac:chgData name="Austin Davis" userId="233ba319-90f7-4da2-817e-fcc7d904f506" providerId="ADAL" clId="{C2753DC1-E0CE-4946-917E-A28735DF6546}" dt="2023-03-23T17:28:18.048" v="1223" actId="1036"/>
          <ac:spMkLst>
            <pc:docMk/>
            <pc:sldMk cId="3985493375" sldId="1373"/>
            <ac:spMk id="92" creationId="{609E842B-954A-D1B7-671B-4A8B0BB79F17}"/>
          </ac:spMkLst>
        </pc:spChg>
        <pc:picChg chg="del">
          <ac:chgData name="Austin Davis" userId="233ba319-90f7-4da2-817e-fcc7d904f506" providerId="ADAL" clId="{C2753DC1-E0CE-4946-917E-A28735DF6546}" dt="2023-03-23T17:22:51.960" v="1210" actId="478"/>
          <ac:picMkLst>
            <pc:docMk/>
            <pc:sldMk cId="3985493375" sldId="1373"/>
            <ac:picMk id="5" creationId="{36353CD1-1215-E899-9C28-D2596931ABE3}"/>
          </ac:picMkLst>
        </pc:picChg>
        <pc:picChg chg="mod">
          <ac:chgData name="Austin Davis" userId="233ba319-90f7-4da2-817e-fcc7d904f506" providerId="ADAL" clId="{C2753DC1-E0CE-4946-917E-A28735DF6546}" dt="2023-03-23T17:42:08.046" v="1416" actId="1037"/>
          <ac:picMkLst>
            <pc:docMk/>
            <pc:sldMk cId="3985493375" sldId="1373"/>
            <ac:picMk id="10" creationId="{FDE1061F-0C52-9060-BAFD-01E9C7EEE8B6}"/>
          </ac:picMkLst>
        </pc:picChg>
        <pc:picChg chg="mod">
          <ac:chgData name="Austin Davis" userId="233ba319-90f7-4da2-817e-fcc7d904f506" providerId="ADAL" clId="{C2753DC1-E0CE-4946-917E-A28735DF6546}" dt="2023-03-23T17:42:08.046" v="1416" actId="1037"/>
          <ac:picMkLst>
            <pc:docMk/>
            <pc:sldMk cId="3985493375" sldId="1373"/>
            <ac:picMk id="12" creationId="{6BEEB6CF-7CE2-86DF-FF7E-6C2A80A672C2}"/>
          </ac:picMkLst>
        </pc:picChg>
        <pc:picChg chg="add mod ord modCrop">
          <ac:chgData name="Austin Davis" userId="233ba319-90f7-4da2-817e-fcc7d904f506" providerId="ADAL" clId="{C2753DC1-E0CE-4946-917E-A28735DF6546}" dt="2023-03-23T17:55:33.215" v="1502" actId="166"/>
          <ac:picMkLst>
            <pc:docMk/>
            <pc:sldMk cId="3985493375" sldId="1373"/>
            <ac:picMk id="15" creationId="{3671B382-F99C-A592-F40C-200D9731FE0A}"/>
          </ac:picMkLst>
        </pc:picChg>
        <pc:picChg chg="mod">
          <ac:chgData name="Austin Davis" userId="233ba319-90f7-4da2-817e-fcc7d904f506" providerId="ADAL" clId="{C2753DC1-E0CE-4946-917E-A28735DF6546}" dt="2023-03-23T17:42:08.046" v="1416" actId="1037"/>
          <ac:picMkLst>
            <pc:docMk/>
            <pc:sldMk cId="3985493375" sldId="1373"/>
            <ac:picMk id="35" creationId="{B5AFF160-6FA6-3727-5282-C364AA65B8E0}"/>
          </ac:picMkLst>
        </pc:picChg>
        <pc:picChg chg="mod">
          <ac:chgData name="Austin Davis" userId="233ba319-90f7-4da2-817e-fcc7d904f506" providerId="ADAL" clId="{C2753DC1-E0CE-4946-917E-A28735DF6546}" dt="2023-03-23T17:42:08.046" v="1416" actId="1037"/>
          <ac:picMkLst>
            <pc:docMk/>
            <pc:sldMk cId="3985493375" sldId="1373"/>
            <ac:picMk id="36" creationId="{4A73A853-90C3-4C81-2C03-2EB63D43F4E5}"/>
          </ac:picMkLst>
        </pc:picChg>
        <pc:picChg chg="mod">
          <ac:chgData name="Austin Davis" userId="233ba319-90f7-4da2-817e-fcc7d904f506" providerId="ADAL" clId="{C2753DC1-E0CE-4946-917E-A28735DF6546}" dt="2023-03-23T17:42:08.046" v="1416" actId="1037"/>
          <ac:picMkLst>
            <pc:docMk/>
            <pc:sldMk cId="3985493375" sldId="1373"/>
            <ac:picMk id="38" creationId="{59D376F1-60B6-2C30-4B30-3979BAFCFAB0}"/>
          </ac:picMkLst>
        </pc:picChg>
        <pc:picChg chg="mod">
          <ac:chgData name="Austin Davis" userId="233ba319-90f7-4da2-817e-fcc7d904f506" providerId="ADAL" clId="{C2753DC1-E0CE-4946-917E-A28735DF6546}" dt="2023-03-23T17:42:08.046" v="1416" actId="1037"/>
          <ac:picMkLst>
            <pc:docMk/>
            <pc:sldMk cId="3985493375" sldId="1373"/>
            <ac:picMk id="40" creationId="{EC75AD1C-6348-B6C9-771D-243AEB40AF07}"/>
          </ac:picMkLst>
        </pc:picChg>
        <pc:picChg chg="mod">
          <ac:chgData name="Austin Davis" userId="233ba319-90f7-4da2-817e-fcc7d904f506" providerId="ADAL" clId="{C2753DC1-E0CE-4946-917E-A28735DF6546}" dt="2023-03-23T17:42:08.046" v="1416" actId="1037"/>
          <ac:picMkLst>
            <pc:docMk/>
            <pc:sldMk cId="3985493375" sldId="1373"/>
            <ac:picMk id="42" creationId="{F6874310-4807-B2CB-7847-22653F305B4F}"/>
          </ac:picMkLst>
        </pc:picChg>
        <pc:picChg chg="mod">
          <ac:chgData name="Austin Davis" userId="233ba319-90f7-4da2-817e-fcc7d904f506" providerId="ADAL" clId="{C2753DC1-E0CE-4946-917E-A28735DF6546}" dt="2023-03-23T17:41:25.710" v="1376" actId="1035"/>
          <ac:picMkLst>
            <pc:docMk/>
            <pc:sldMk cId="3985493375" sldId="1373"/>
            <ac:picMk id="58" creationId="{99A5B0BE-8466-EA62-7B20-6920B2379C94}"/>
          </ac:picMkLst>
        </pc:picChg>
        <pc:picChg chg="mod">
          <ac:chgData name="Austin Davis" userId="233ba319-90f7-4da2-817e-fcc7d904f506" providerId="ADAL" clId="{C2753DC1-E0CE-4946-917E-A28735DF6546}" dt="2023-03-23T17:41:25.710" v="1376" actId="1035"/>
          <ac:picMkLst>
            <pc:docMk/>
            <pc:sldMk cId="3985493375" sldId="1373"/>
            <ac:picMk id="70" creationId="{B946B237-65B3-0858-A3B7-CA85909D7CD3}"/>
          </ac:picMkLst>
        </pc:picChg>
        <pc:picChg chg="mod">
          <ac:chgData name="Austin Davis" userId="233ba319-90f7-4da2-817e-fcc7d904f506" providerId="ADAL" clId="{C2753DC1-E0CE-4946-917E-A28735DF6546}" dt="2023-03-23T17:41:25.710" v="1376" actId="1035"/>
          <ac:picMkLst>
            <pc:docMk/>
            <pc:sldMk cId="3985493375" sldId="1373"/>
            <ac:picMk id="74" creationId="{3EF03DFE-1EAC-617E-308B-B6452702F298}"/>
          </ac:picMkLst>
        </pc:picChg>
        <pc:picChg chg="mod">
          <ac:chgData name="Austin Davis" userId="233ba319-90f7-4da2-817e-fcc7d904f506" providerId="ADAL" clId="{C2753DC1-E0CE-4946-917E-A28735DF6546}" dt="2023-03-23T17:41:25.710" v="1376" actId="1035"/>
          <ac:picMkLst>
            <pc:docMk/>
            <pc:sldMk cId="3985493375" sldId="1373"/>
            <ac:picMk id="76" creationId="{5F2FC98E-0055-F36A-11BC-BAFE4C9EDEBC}"/>
          </ac:picMkLst>
        </pc:picChg>
        <pc:picChg chg="mod">
          <ac:chgData name="Austin Davis" userId="233ba319-90f7-4da2-817e-fcc7d904f506" providerId="ADAL" clId="{C2753DC1-E0CE-4946-917E-A28735DF6546}" dt="2023-03-23T17:41:25.710" v="1376" actId="1035"/>
          <ac:picMkLst>
            <pc:docMk/>
            <pc:sldMk cId="3985493375" sldId="1373"/>
            <ac:picMk id="78" creationId="{AF99E13C-C1BA-A637-93B5-BF73CEFEF9EE}"/>
          </ac:picMkLst>
        </pc:picChg>
        <pc:picChg chg="mod">
          <ac:chgData name="Austin Davis" userId="233ba319-90f7-4da2-817e-fcc7d904f506" providerId="ADAL" clId="{C2753DC1-E0CE-4946-917E-A28735DF6546}" dt="2023-03-23T17:41:25.710" v="1376" actId="1035"/>
          <ac:picMkLst>
            <pc:docMk/>
            <pc:sldMk cId="3985493375" sldId="1373"/>
            <ac:picMk id="80" creationId="{08E6ECB2-6745-7F24-FDCE-072477F1ABBD}"/>
          </ac:picMkLst>
        </pc:picChg>
        <pc:picChg chg="mod">
          <ac:chgData name="Austin Davis" userId="233ba319-90f7-4da2-817e-fcc7d904f506" providerId="ADAL" clId="{C2753DC1-E0CE-4946-917E-A28735DF6546}" dt="2023-03-23T17:41:25.710" v="1376" actId="1035"/>
          <ac:picMkLst>
            <pc:docMk/>
            <pc:sldMk cId="3985493375" sldId="1373"/>
            <ac:picMk id="86" creationId="{51D5FF05-FC4D-9A33-7BA9-C998AD3C5C39}"/>
          </ac:picMkLst>
        </pc:picChg>
        <pc:picChg chg="mod">
          <ac:chgData name="Austin Davis" userId="233ba319-90f7-4da2-817e-fcc7d904f506" providerId="ADAL" clId="{C2753DC1-E0CE-4946-917E-A28735DF6546}" dt="2023-03-23T17:41:25.710" v="1376" actId="1035"/>
          <ac:picMkLst>
            <pc:docMk/>
            <pc:sldMk cId="3985493375" sldId="1373"/>
            <ac:picMk id="87" creationId="{5200DCDF-4120-66BB-F46B-54CA626C2E5A}"/>
          </ac:picMkLst>
        </pc:picChg>
        <pc:picChg chg="mod">
          <ac:chgData name="Austin Davis" userId="233ba319-90f7-4da2-817e-fcc7d904f506" providerId="ADAL" clId="{C2753DC1-E0CE-4946-917E-A28735DF6546}" dt="2023-03-23T17:41:25.710" v="1376" actId="1035"/>
          <ac:picMkLst>
            <pc:docMk/>
            <pc:sldMk cId="3985493375" sldId="1373"/>
            <ac:picMk id="88" creationId="{E2940A47-2C10-F1C8-3FE8-1538C0F1C5D5}"/>
          </ac:picMkLst>
        </pc:picChg>
        <pc:picChg chg="mod ord">
          <ac:chgData name="Austin Davis" userId="233ba319-90f7-4da2-817e-fcc7d904f506" providerId="ADAL" clId="{C2753DC1-E0CE-4946-917E-A28735DF6546}" dt="2023-03-23T17:41:25.710" v="1376" actId="1035"/>
          <ac:picMkLst>
            <pc:docMk/>
            <pc:sldMk cId="3985493375" sldId="1373"/>
            <ac:picMk id="89" creationId="{7D0EC78D-511E-79A2-8C14-04D5341FCA32}"/>
          </ac:picMkLst>
        </pc:picChg>
      </pc:sldChg>
      <pc:sldChg chg="modSp mod">
        <pc:chgData name="Austin Davis" userId="233ba319-90f7-4da2-817e-fcc7d904f506" providerId="ADAL" clId="{C2753DC1-E0CE-4946-917E-A28735DF6546}" dt="2023-03-16T21:19:58.109" v="424" actId="20577"/>
        <pc:sldMkLst>
          <pc:docMk/>
          <pc:sldMk cId="1416533625" sldId="1388"/>
        </pc:sldMkLst>
        <pc:graphicFrameChg chg="modGraphic">
          <ac:chgData name="Austin Davis" userId="233ba319-90f7-4da2-817e-fcc7d904f506" providerId="ADAL" clId="{C2753DC1-E0CE-4946-917E-A28735DF6546}" dt="2023-03-16T21:19:58.109" v="424" actId="20577"/>
          <ac:graphicFrameMkLst>
            <pc:docMk/>
            <pc:sldMk cId="1416533625" sldId="1388"/>
            <ac:graphicFrameMk id="3" creationId="{C18049EF-44CA-7D85-F542-E57B76B6A529}"/>
          </ac:graphicFrameMkLst>
        </pc:graphicFrameChg>
      </pc:sldChg>
      <pc:sldChg chg="delSp modSp mod delAnim modAnim">
        <pc:chgData name="Austin Davis" userId="233ba319-90f7-4da2-817e-fcc7d904f506" providerId="ADAL" clId="{C2753DC1-E0CE-4946-917E-A28735DF6546}" dt="2023-03-23T16:17:22.534" v="905" actId="1038"/>
        <pc:sldMkLst>
          <pc:docMk/>
          <pc:sldMk cId="3966011977" sldId="1414"/>
        </pc:sldMkLst>
        <pc:spChg chg="del">
          <ac:chgData name="Austin Davis" userId="233ba319-90f7-4da2-817e-fcc7d904f506" providerId="ADAL" clId="{C2753DC1-E0CE-4946-917E-A28735DF6546}" dt="2023-03-23T16:16:26.255" v="787" actId="478"/>
          <ac:spMkLst>
            <pc:docMk/>
            <pc:sldMk cId="3966011977" sldId="1414"/>
            <ac:spMk id="4" creationId="{F6AC4634-8BC5-4E7F-85D5-E6A4FC687318}"/>
          </ac:spMkLst>
        </pc:spChg>
        <pc:spChg chg="mod">
          <ac:chgData name="Austin Davis" userId="233ba319-90f7-4da2-817e-fcc7d904f506" providerId="ADAL" clId="{C2753DC1-E0CE-4946-917E-A28735DF6546}" dt="2023-03-23T16:17:13.445" v="881" actId="1037"/>
          <ac:spMkLst>
            <pc:docMk/>
            <pc:sldMk cId="3966011977" sldId="1414"/>
            <ac:spMk id="6" creationId="{E5B371DA-CB22-45B4-8493-DB327ED3BC7D}"/>
          </ac:spMkLst>
        </pc:spChg>
        <pc:spChg chg="mod">
          <ac:chgData name="Austin Davis" userId="233ba319-90f7-4da2-817e-fcc7d904f506" providerId="ADAL" clId="{C2753DC1-E0CE-4946-917E-A28735DF6546}" dt="2023-03-23T16:17:22.534" v="905" actId="1038"/>
          <ac:spMkLst>
            <pc:docMk/>
            <pc:sldMk cId="3966011977" sldId="1414"/>
            <ac:spMk id="7" creationId="{73FAA931-044A-4C18-8EDD-07D16BC731DF}"/>
          </ac:spMkLst>
        </pc:spChg>
        <pc:spChg chg="mod">
          <ac:chgData name="Austin Davis" userId="233ba319-90f7-4da2-817e-fcc7d904f506" providerId="ADAL" clId="{C2753DC1-E0CE-4946-917E-A28735DF6546}" dt="2023-03-23T16:17:13.445" v="881" actId="1037"/>
          <ac:spMkLst>
            <pc:docMk/>
            <pc:sldMk cId="3966011977" sldId="1414"/>
            <ac:spMk id="8" creationId="{7523B650-20B7-4B3B-9FAE-C8DBD664858A}"/>
          </ac:spMkLst>
        </pc:spChg>
        <pc:spChg chg="mod">
          <ac:chgData name="Austin Davis" userId="233ba319-90f7-4da2-817e-fcc7d904f506" providerId="ADAL" clId="{C2753DC1-E0CE-4946-917E-A28735DF6546}" dt="2023-03-23T16:17:13.445" v="881" actId="1037"/>
          <ac:spMkLst>
            <pc:docMk/>
            <pc:sldMk cId="3966011977" sldId="1414"/>
            <ac:spMk id="9" creationId="{CAC9DD11-FA93-4198-AB37-704D7390D0C2}"/>
          </ac:spMkLst>
        </pc:spChg>
        <pc:spChg chg="del">
          <ac:chgData name="Austin Davis" userId="233ba319-90f7-4da2-817e-fcc7d904f506" providerId="ADAL" clId="{C2753DC1-E0CE-4946-917E-A28735DF6546}" dt="2023-03-23T16:16:31.334" v="790" actId="478"/>
          <ac:spMkLst>
            <pc:docMk/>
            <pc:sldMk cId="3966011977" sldId="1414"/>
            <ac:spMk id="13" creationId="{69CF1657-ECE4-4FFD-8CFB-B4C03A3DE28F}"/>
          </ac:spMkLst>
        </pc:spChg>
        <pc:spChg chg="mod">
          <ac:chgData name="Austin Davis" userId="233ba319-90f7-4da2-817e-fcc7d904f506" providerId="ADAL" clId="{C2753DC1-E0CE-4946-917E-A28735DF6546}" dt="2023-03-23T16:17:22.534" v="905" actId="1038"/>
          <ac:spMkLst>
            <pc:docMk/>
            <pc:sldMk cId="3966011977" sldId="1414"/>
            <ac:spMk id="14" creationId="{FD9B8939-E81D-4EA3-937A-5AC111D9ED1C}"/>
          </ac:spMkLst>
        </pc:spChg>
        <pc:spChg chg="del mod">
          <ac:chgData name="Austin Davis" userId="233ba319-90f7-4da2-817e-fcc7d904f506" providerId="ADAL" clId="{C2753DC1-E0CE-4946-917E-A28735DF6546}" dt="2023-03-23T16:16:56.775" v="831" actId="478"/>
          <ac:spMkLst>
            <pc:docMk/>
            <pc:sldMk cId="3966011977" sldId="1414"/>
            <ac:spMk id="15" creationId="{A0961074-83C7-49DD-BF61-E9A231CFB345}"/>
          </ac:spMkLst>
        </pc:spChg>
        <pc:spChg chg="mod">
          <ac:chgData name="Austin Davis" userId="233ba319-90f7-4da2-817e-fcc7d904f506" providerId="ADAL" clId="{C2753DC1-E0CE-4946-917E-A28735DF6546}" dt="2023-03-23T16:17:22.534" v="905" actId="1038"/>
          <ac:spMkLst>
            <pc:docMk/>
            <pc:sldMk cId="3966011977" sldId="1414"/>
            <ac:spMk id="16" creationId="{D9B6931F-EF14-4780-8E1B-31DDFFB8A85E}"/>
          </ac:spMkLst>
        </pc:spChg>
        <pc:spChg chg="del">
          <ac:chgData name="Austin Davis" userId="233ba319-90f7-4da2-817e-fcc7d904f506" providerId="ADAL" clId="{C2753DC1-E0CE-4946-917E-A28735DF6546}" dt="2023-03-23T16:16:36.199" v="794" actId="478"/>
          <ac:spMkLst>
            <pc:docMk/>
            <pc:sldMk cId="3966011977" sldId="1414"/>
            <ac:spMk id="17" creationId="{2B640B4F-D30C-4789-80CA-343CC205C6CB}"/>
          </ac:spMkLst>
        </pc:spChg>
        <pc:spChg chg="mod">
          <ac:chgData name="Austin Davis" userId="233ba319-90f7-4da2-817e-fcc7d904f506" providerId="ADAL" clId="{C2753DC1-E0CE-4946-917E-A28735DF6546}" dt="2023-03-23T16:17:13.445" v="881" actId="1037"/>
          <ac:spMkLst>
            <pc:docMk/>
            <pc:sldMk cId="3966011977" sldId="1414"/>
            <ac:spMk id="20" creationId="{83CF2612-B219-4425-A13B-14C3C48F85B5}"/>
          </ac:spMkLst>
        </pc:spChg>
        <pc:spChg chg="mod">
          <ac:chgData name="Austin Davis" userId="233ba319-90f7-4da2-817e-fcc7d904f506" providerId="ADAL" clId="{C2753DC1-E0CE-4946-917E-A28735DF6546}" dt="2023-03-23T16:17:22.534" v="905" actId="1038"/>
          <ac:spMkLst>
            <pc:docMk/>
            <pc:sldMk cId="3966011977" sldId="1414"/>
            <ac:spMk id="21" creationId="{122B27E6-D8BB-4336-A0CC-6A53C5E73E15}"/>
          </ac:spMkLst>
        </pc:spChg>
        <pc:spChg chg="mod">
          <ac:chgData name="Austin Davis" userId="233ba319-90f7-4da2-817e-fcc7d904f506" providerId="ADAL" clId="{C2753DC1-E0CE-4946-917E-A28735DF6546}" dt="2023-03-23T16:17:22.534" v="905" actId="1038"/>
          <ac:spMkLst>
            <pc:docMk/>
            <pc:sldMk cId="3966011977" sldId="1414"/>
            <ac:spMk id="22" creationId="{79198923-B106-460B-A6D1-6476A9074468}"/>
          </ac:spMkLst>
        </pc:spChg>
        <pc:spChg chg="mod">
          <ac:chgData name="Austin Davis" userId="233ba319-90f7-4da2-817e-fcc7d904f506" providerId="ADAL" clId="{C2753DC1-E0CE-4946-917E-A28735DF6546}" dt="2023-03-23T16:17:22.534" v="905" actId="1038"/>
          <ac:spMkLst>
            <pc:docMk/>
            <pc:sldMk cId="3966011977" sldId="1414"/>
            <ac:spMk id="23" creationId="{FC05E3CF-F25B-4C1A-BAE1-14D27602490C}"/>
          </ac:spMkLst>
        </pc:spChg>
        <pc:spChg chg="mod">
          <ac:chgData name="Austin Davis" userId="233ba319-90f7-4da2-817e-fcc7d904f506" providerId="ADAL" clId="{C2753DC1-E0CE-4946-917E-A28735DF6546}" dt="2023-03-23T16:17:22.534" v="905" actId="1038"/>
          <ac:spMkLst>
            <pc:docMk/>
            <pc:sldMk cId="3966011977" sldId="1414"/>
            <ac:spMk id="24" creationId="{59A06574-02E6-4928-9091-90D4F332CC54}"/>
          </ac:spMkLst>
        </pc:spChg>
        <pc:spChg chg="del">
          <ac:chgData name="Austin Davis" userId="233ba319-90f7-4da2-817e-fcc7d904f506" providerId="ADAL" clId="{C2753DC1-E0CE-4946-917E-A28735DF6546}" dt="2023-03-23T16:16:30.343" v="789" actId="478"/>
          <ac:spMkLst>
            <pc:docMk/>
            <pc:sldMk cId="3966011977" sldId="1414"/>
            <ac:spMk id="25" creationId="{BCB89FA3-23E3-4A0F-9EF8-D959D3ECE3FF}"/>
          </ac:spMkLst>
        </pc:spChg>
        <pc:spChg chg="del">
          <ac:chgData name="Austin Davis" userId="233ba319-90f7-4da2-817e-fcc7d904f506" providerId="ADAL" clId="{C2753DC1-E0CE-4946-917E-A28735DF6546}" dt="2023-03-23T16:16:32.711" v="791" actId="478"/>
          <ac:spMkLst>
            <pc:docMk/>
            <pc:sldMk cId="3966011977" sldId="1414"/>
            <ac:spMk id="26" creationId="{D6538BEB-3075-4AF0-92B5-788199E61EFF}"/>
          </ac:spMkLst>
        </pc:spChg>
        <pc:spChg chg="del">
          <ac:chgData name="Austin Davis" userId="233ba319-90f7-4da2-817e-fcc7d904f506" providerId="ADAL" clId="{C2753DC1-E0CE-4946-917E-A28735DF6546}" dt="2023-03-23T16:16:28.774" v="788" actId="478"/>
          <ac:spMkLst>
            <pc:docMk/>
            <pc:sldMk cId="3966011977" sldId="1414"/>
            <ac:spMk id="27" creationId="{07FE8EC3-A70A-4F8A-B331-F5BA1BE3ACB8}"/>
          </ac:spMkLst>
        </pc:spChg>
        <pc:spChg chg="del">
          <ac:chgData name="Austin Davis" userId="233ba319-90f7-4da2-817e-fcc7d904f506" providerId="ADAL" clId="{C2753DC1-E0CE-4946-917E-A28735DF6546}" dt="2023-03-23T16:16:33.935" v="792" actId="478"/>
          <ac:spMkLst>
            <pc:docMk/>
            <pc:sldMk cId="3966011977" sldId="1414"/>
            <ac:spMk id="28" creationId="{65D7A158-ADF3-4E66-AA33-911B0BC8FB92}"/>
          </ac:spMkLst>
        </pc:spChg>
        <pc:spChg chg="del">
          <ac:chgData name="Austin Davis" userId="233ba319-90f7-4da2-817e-fcc7d904f506" providerId="ADAL" clId="{C2753DC1-E0CE-4946-917E-A28735DF6546}" dt="2023-03-23T16:16:36.968" v="795" actId="478"/>
          <ac:spMkLst>
            <pc:docMk/>
            <pc:sldMk cId="3966011977" sldId="1414"/>
            <ac:spMk id="29" creationId="{7F98894F-92E2-4F45-8678-B7EF99A14FAF}"/>
          </ac:spMkLst>
        </pc:spChg>
        <pc:spChg chg="del">
          <ac:chgData name="Austin Davis" userId="233ba319-90f7-4da2-817e-fcc7d904f506" providerId="ADAL" clId="{C2753DC1-E0CE-4946-917E-A28735DF6546}" dt="2023-03-23T16:16:34.961" v="793" actId="478"/>
          <ac:spMkLst>
            <pc:docMk/>
            <pc:sldMk cId="3966011977" sldId="1414"/>
            <ac:spMk id="30" creationId="{C3A1080A-395C-4AF3-B144-3772C142E6CE}"/>
          </ac:spMkLst>
        </pc:spChg>
        <pc:spChg chg="mod">
          <ac:chgData name="Austin Davis" userId="233ba319-90f7-4da2-817e-fcc7d904f506" providerId="ADAL" clId="{C2753DC1-E0CE-4946-917E-A28735DF6546}" dt="2023-03-23T16:16:54.435" v="830" actId="1037"/>
          <ac:spMkLst>
            <pc:docMk/>
            <pc:sldMk cId="3966011977" sldId="1414"/>
            <ac:spMk id="31" creationId="{5ECE0B99-256D-4358-9AE7-1E7CB9491CEF}"/>
          </ac:spMkLst>
        </pc:spChg>
        <pc:spChg chg="mod">
          <ac:chgData name="Austin Davis" userId="233ba319-90f7-4da2-817e-fcc7d904f506" providerId="ADAL" clId="{C2753DC1-E0CE-4946-917E-A28735DF6546}" dt="2023-03-23T16:17:13.445" v="881" actId="1037"/>
          <ac:spMkLst>
            <pc:docMk/>
            <pc:sldMk cId="3966011977" sldId="1414"/>
            <ac:spMk id="32" creationId="{61D743B9-0F0F-464D-A1A2-4EB17798B52E}"/>
          </ac:spMkLst>
        </pc:spChg>
        <pc:spChg chg="mod">
          <ac:chgData name="Austin Davis" userId="233ba319-90f7-4da2-817e-fcc7d904f506" providerId="ADAL" clId="{C2753DC1-E0CE-4946-917E-A28735DF6546}" dt="2023-03-23T16:17:13.445" v="881" actId="1037"/>
          <ac:spMkLst>
            <pc:docMk/>
            <pc:sldMk cId="3966011977" sldId="1414"/>
            <ac:spMk id="33" creationId="{385B2770-0C02-4CFB-BC8B-12287647F7EE}"/>
          </ac:spMkLst>
        </pc:spChg>
        <pc:spChg chg="mod">
          <ac:chgData name="Austin Davis" userId="233ba319-90f7-4da2-817e-fcc7d904f506" providerId="ADAL" clId="{C2753DC1-E0CE-4946-917E-A28735DF6546}" dt="2023-03-23T16:17:13.445" v="881" actId="1037"/>
          <ac:spMkLst>
            <pc:docMk/>
            <pc:sldMk cId="3966011977" sldId="1414"/>
            <ac:spMk id="34" creationId="{53FF380C-EA60-4335-97EB-C4056DB6FB87}"/>
          </ac:spMkLst>
        </pc:spChg>
        <pc:spChg chg="mod">
          <ac:chgData name="Austin Davis" userId="233ba319-90f7-4da2-817e-fcc7d904f506" providerId="ADAL" clId="{C2753DC1-E0CE-4946-917E-A28735DF6546}" dt="2023-03-23T16:17:22.534" v="905" actId="1038"/>
          <ac:spMkLst>
            <pc:docMk/>
            <pc:sldMk cId="3966011977" sldId="1414"/>
            <ac:spMk id="35" creationId="{D3F3E9C9-DDB6-4F19-BC40-25F2C62824E1}"/>
          </ac:spMkLst>
        </pc:spChg>
        <pc:spChg chg="mod">
          <ac:chgData name="Austin Davis" userId="233ba319-90f7-4da2-817e-fcc7d904f506" providerId="ADAL" clId="{C2753DC1-E0CE-4946-917E-A28735DF6546}" dt="2023-03-23T16:17:22.534" v="905" actId="1038"/>
          <ac:spMkLst>
            <pc:docMk/>
            <pc:sldMk cId="3966011977" sldId="1414"/>
            <ac:spMk id="36" creationId="{73AB83F0-3F56-4055-A48F-2A99D5126689}"/>
          </ac:spMkLst>
        </pc:spChg>
        <pc:spChg chg="mod">
          <ac:chgData name="Austin Davis" userId="233ba319-90f7-4da2-817e-fcc7d904f506" providerId="ADAL" clId="{C2753DC1-E0CE-4946-917E-A28735DF6546}" dt="2023-03-23T16:17:22.534" v="905" actId="1038"/>
          <ac:spMkLst>
            <pc:docMk/>
            <pc:sldMk cId="3966011977" sldId="1414"/>
            <ac:spMk id="37" creationId="{BC8CC0E8-944F-4D98-8602-3C532D2CC559}"/>
          </ac:spMkLst>
        </pc:spChg>
        <pc:spChg chg="mod">
          <ac:chgData name="Austin Davis" userId="233ba319-90f7-4da2-817e-fcc7d904f506" providerId="ADAL" clId="{C2753DC1-E0CE-4946-917E-A28735DF6546}" dt="2023-03-23T16:17:13.445" v="881" actId="1037"/>
          <ac:spMkLst>
            <pc:docMk/>
            <pc:sldMk cId="3966011977" sldId="1414"/>
            <ac:spMk id="38" creationId="{9F0B4673-5A03-4039-8E32-8682CE432B5A}"/>
          </ac:spMkLst>
        </pc:spChg>
        <pc:spChg chg="mod">
          <ac:chgData name="Austin Davis" userId="233ba319-90f7-4da2-817e-fcc7d904f506" providerId="ADAL" clId="{C2753DC1-E0CE-4946-917E-A28735DF6546}" dt="2023-03-23T16:17:22.534" v="905" actId="1038"/>
          <ac:spMkLst>
            <pc:docMk/>
            <pc:sldMk cId="3966011977" sldId="1414"/>
            <ac:spMk id="39" creationId="{C06EF2F9-2EA0-4B07-939B-FEE8217B2456}"/>
          </ac:spMkLst>
        </pc:spChg>
        <pc:picChg chg="del">
          <ac:chgData name="Austin Davis" userId="233ba319-90f7-4da2-817e-fcc7d904f506" providerId="ADAL" clId="{C2753DC1-E0CE-4946-917E-A28735DF6546}" dt="2023-03-23T16:15:41.694" v="595" actId="478"/>
          <ac:picMkLst>
            <pc:docMk/>
            <pc:sldMk cId="3966011977" sldId="1414"/>
            <ac:picMk id="10" creationId="{FD899BA3-B843-C385-B947-15491EC22512}"/>
          </ac:picMkLst>
        </pc:picChg>
      </pc:sldChg>
      <pc:sldChg chg="modSp mod">
        <pc:chgData name="Austin Davis" userId="233ba319-90f7-4da2-817e-fcc7d904f506" providerId="ADAL" clId="{C2753DC1-E0CE-4946-917E-A28735DF6546}" dt="2023-04-17T15:13:27.983" v="4727" actId="20577"/>
        <pc:sldMkLst>
          <pc:docMk/>
          <pc:sldMk cId="2218821237" sldId="1417"/>
        </pc:sldMkLst>
        <pc:spChg chg="mod">
          <ac:chgData name="Austin Davis" userId="233ba319-90f7-4da2-817e-fcc7d904f506" providerId="ADAL" clId="{C2753DC1-E0CE-4946-917E-A28735DF6546}" dt="2023-04-17T15:13:27.983" v="4727" actId="20577"/>
          <ac:spMkLst>
            <pc:docMk/>
            <pc:sldMk cId="2218821237" sldId="1417"/>
            <ac:spMk id="13" creationId="{5350217A-BF03-46DB-A9D5-2BE0C3EEBB64}"/>
          </ac:spMkLst>
        </pc:spChg>
        <pc:spChg chg="mod">
          <ac:chgData name="Austin Davis" userId="233ba319-90f7-4da2-817e-fcc7d904f506" providerId="ADAL" clId="{C2753DC1-E0CE-4946-917E-A28735DF6546}" dt="2023-04-17T15:13:22.775" v="4725" actId="20577"/>
          <ac:spMkLst>
            <pc:docMk/>
            <pc:sldMk cId="2218821237" sldId="1417"/>
            <ac:spMk id="17" creationId="{0A095E65-7D55-45B4-BDDE-1A4845FE6438}"/>
          </ac:spMkLst>
        </pc:spChg>
        <pc:graphicFrameChg chg="modGraphic">
          <ac:chgData name="Austin Davis" userId="233ba319-90f7-4da2-817e-fcc7d904f506" providerId="ADAL" clId="{C2753DC1-E0CE-4946-917E-A28735DF6546}" dt="2023-04-17T15:12:03.899" v="4721"/>
          <ac:graphicFrameMkLst>
            <pc:docMk/>
            <pc:sldMk cId="2218821237" sldId="1417"/>
            <ac:graphicFrameMk id="8" creationId="{3A27822E-D6C9-4E79-A38D-042C82672B2B}"/>
          </ac:graphicFrameMkLst>
        </pc:graphicFrameChg>
      </pc:sldChg>
      <pc:sldChg chg="add">
        <pc:chgData name="Austin Davis" userId="233ba319-90f7-4da2-817e-fcc7d904f506" providerId="ADAL" clId="{C2753DC1-E0CE-4946-917E-A28735DF6546}" dt="2023-09-19T21:52:48.925" v="5271"/>
        <pc:sldMkLst>
          <pc:docMk/>
          <pc:sldMk cId="1029827595" sldId="1420"/>
        </pc:sldMkLst>
      </pc:sldChg>
      <pc:sldChg chg="setBg">
        <pc:chgData name="Austin Davis" userId="233ba319-90f7-4da2-817e-fcc7d904f506" providerId="ADAL" clId="{C2753DC1-E0CE-4946-917E-A28735DF6546}" dt="2023-03-23T16:46:11.350" v="1140"/>
        <pc:sldMkLst>
          <pc:docMk/>
          <pc:sldMk cId="2471806664" sldId="1422"/>
        </pc:sldMkLst>
      </pc:sldChg>
      <pc:sldChg chg="new del">
        <pc:chgData name="Austin Davis" userId="233ba319-90f7-4da2-817e-fcc7d904f506" providerId="ADAL" clId="{C2753DC1-E0CE-4946-917E-A28735DF6546}" dt="2023-02-03T21:13:28.459" v="2" actId="680"/>
        <pc:sldMkLst>
          <pc:docMk/>
          <pc:sldMk cId="870696446" sldId="1424"/>
        </pc:sldMkLst>
      </pc:sldChg>
      <pc:sldChg chg="add del setBg">
        <pc:chgData name="Austin Davis" userId="233ba319-90f7-4da2-817e-fcc7d904f506" providerId="ADAL" clId="{C2753DC1-E0CE-4946-917E-A28735DF6546}" dt="2023-02-03T21:24:28.805" v="174"/>
        <pc:sldMkLst>
          <pc:docMk/>
          <pc:sldMk cId="1445538999" sldId="1424"/>
        </pc:sldMkLst>
      </pc:sldChg>
      <pc:sldChg chg="modSp add mod setBg">
        <pc:chgData name="Austin Davis" userId="233ba319-90f7-4da2-817e-fcc7d904f506" providerId="ADAL" clId="{C2753DC1-E0CE-4946-917E-A28735DF6546}" dt="2023-03-23T16:46:11.350" v="1140"/>
        <pc:sldMkLst>
          <pc:docMk/>
          <pc:sldMk cId="3464603090" sldId="1424"/>
        </pc:sldMkLst>
        <pc:spChg chg="mod">
          <ac:chgData name="Austin Davis" userId="233ba319-90f7-4da2-817e-fcc7d904f506" providerId="ADAL" clId="{C2753DC1-E0CE-4946-917E-A28735DF6546}" dt="2023-03-16T21:21:15.535" v="470" actId="20577"/>
          <ac:spMkLst>
            <pc:docMk/>
            <pc:sldMk cId="3464603090" sldId="1424"/>
            <ac:spMk id="9" creationId="{BD95125D-F118-1145-CA05-6D9EDBC0E55D}"/>
          </ac:spMkLst>
        </pc:spChg>
        <pc:spChg chg="mod">
          <ac:chgData name="Austin Davis" userId="233ba319-90f7-4da2-817e-fcc7d904f506" providerId="ADAL" clId="{C2753DC1-E0CE-4946-917E-A28735DF6546}" dt="2023-03-16T21:22:03.516" v="475" actId="20577"/>
          <ac:spMkLst>
            <pc:docMk/>
            <pc:sldMk cId="3464603090" sldId="1424"/>
            <ac:spMk id="20" creationId="{417A7688-DEC4-F680-BFBC-33CC60FB6E4F}"/>
          </ac:spMkLst>
        </pc:spChg>
        <pc:spChg chg="mod">
          <ac:chgData name="Austin Davis" userId="233ba319-90f7-4da2-817e-fcc7d904f506" providerId="ADAL" clId="{C2753DC1-E0CE-4946-917E-A28735DF6546}" dt="2023-03-16T21:21:45.735" v="471" actId="20577"/>
          <ac:spMkLst>
            <pc:docMk/>
            <pc:sldMk cId="3464603090" sldId="1424"/>
            <ac:spMk id="24" creationId="{84301CC5-E778-5124-A887-D9D04F018283}"/>
          </ac:spMkLst>
        </pc:spChg>
        <pc:spChg chg="mod">
          <ac:chgData name="Austin Davis" userId="233ba319-90f7-4da2-817e-fcc7d904f506" providerId="ADAL" clId="{C2753DC1-E0CE-4946-917E-A28735DF6546}" dt="2023-03-16T21:21:51.695" v="473" actId="20577"/>
          <ac:spMkLst>
            <pc:docMk/>
            <pc:sldMk cId="3464603090" sldId="1424"/>
            <ac:spMk id="26" creationId="{11AC369B-EF66-E56E-9128-9761BB182932}"/>
          </ac:spMkLst>
        </pc:spChg>
        <pc:spChg chg="mod">
          <ac:chgData name="Austin Davis" userId="233ba319-90f7-4da2-817e-fcc7d904f506" providerId="ADAL" clId="{C2753DC1-E0CE-4946-917E-A28735DF6546}" dt="2023-03-16T21:22:17.624" v="478" actId="20577"/>
          <ac:spMkLst>
            <pc:docMk/>
            <pc:sldMk cId="3464603090" sldId="1424"/>
            <ac:spMk id="39" creationId="{4AF09474-1C3F-2907-2577-2635C0AE35E8}"/>
          </ac:spMkLst>
        </pc:spChg>
      </pc:sldChg>
      <pc:sldChg chg="del">
        <pc:chgData name="Austin Davis" userId="233ba319-90f7-4da2-817e-fcc7d904f506" providerId="ADAL" clId="{C2753DC1-E0CE-4946-917E-A28735DF6546}" dt="2023-02-22T22:54:13.770" v="420" actId="47"/>
        <pc:sldMkLst>
          <pc:docMk/>
          <pc:sldMk cId="3733005623" sldId="1430"/>
        </pc:sldMkLst>
      </pc:sldChg>
      <pc:sldChg chg="modSp mod">
        <pc:chgData name="Austin Davis" userId="233ba319-90f7-4da2-817e-fcc7d904f506" providerId="ADAL" clId="{C2753DC1-E0CE-4946-917E-A28735DF6546}" dt="2023-04-17T15:20:29.433" v="4775" actId="20577"/>
        <pc:sldMkLst>
          <pc:docMk/>
          <pc:sldMk cId="3406355943" sldId="1432"/>
        </pc:sldMkLst>
        <pc:spChg chg="mod">
          <ac:chgData name="Austin Davis" userId="233ba319-90f7-4da2-817e-fcc7d904f506" providerId="ADAL" clId="{C2753DC1-E0CE-4946-917E-A28735DF6546}" dt="2023-04-17T15:20:16.617" v="4773" actId="1036"/>
          <ac:spMkLst>
            <pc:docMk/>
            <pc:sldMk cId="3406355943" sldId="1432"/>
            <ac:spMk id="8" creationId="{BA53484A-ABCC-F306-B418-9D5D17E02786}"/>
          </ac:spMkLst>
        </pc:spChg>
        <pc:spChg chg="mod">
          <ac:chgData name="Austin Davis" userId="233ba319-90f7-4da2-817e-fcc7d904f506" providerId="ADAL" clId="{C2753DC1-E0CE-4946-917E-A28735DF6546}" dt="2023-04-17T15:19:23.821" v="4755" actId="555"/>
          <ac:spMkLst>
            <pc:docMk/>
            <pc:sldMk cId="3406355943" sldId="1432"/>
            <ac:spMk id="11" creationId="{F5105393-6C70-4563-BD4A-950075804D66}"/>
          </ac:spMkLst>
        </pc:spChg>
        <pc:spChg chg="mod">
          <ac:chgData name="Austin Davis" userId="233ba319-90f7-4da2-817e-fcc7d904f506" providerId="ADAL" clId="{C2753DC1-E0CE-4946-917E-A28735DF6546}" dt="2023-04-17T15:18:57.461" v="4742" actId="20577"/>
          <ac:spMkLst>
            <pc:docMk/>
            <pc:sldMk cId="3406355943" sldId="1432"/>
            <ac:spMk id="12" creationId="{5B1AECC3-C2C8-49F9-841D-A9A4AD054F21}"/>
          </ac:spMkLst>
        </pc:spChg>
        <pc:spChg chg="mod">
          <ac:chgData name="Austin Davis" userId="233ba319-90f7-4da2-817e-fcc7d904f506" providerId="ADAL" clId="{C2753DC1-E0CE-4946-917E-A28735DF6546}" dt="2023-04-17T15:19:51.814" v="4757" actId="20577"/>
          <ac:spMkLst>
            <pc:docMk/>
            <pc:sldMk cId="3406355943" sldId="1432"/>
            <ac:spMk id="15" creationId="{F64708F3-EAEB-0C1F-C33F-309779A6038E}"/>
          </ac:spMkLst>
        </pc:spChg>
        <pc:spChg chg="mod">
          <ac:chgData name="Austin Davis" userId="233ba319-90f7-4da2-817e-fcc7d904f506" providerId="ADAL" clId="{C2753DC1-E0CE-4946-917E-A28735DF6546}" dt="2023-04-17T15:20:29.433" v="4775" actId="20577"/>
          <ac:spMkLst>
            <pc:docMk/>
            <pc:sldMk cId="3406355943" sldId="1432"/>
            <ac:spMk id="20" creationId="{787C4BF9-3099-A8E5-A071-8CAF13CE0291}"/>
          </ac:spMkLst>
        </pc:spChg>
        <pc:spChg chg="mod">
          <ac:chgData name="Austin Davis" userId="233ba319-90f7-4da2-817e-fcc7d904f506" providerId="ADAL" clId="{C2753DC1-E0CE-4946-917E-A28735DF6546}" dt="2023-04-17T15:18:23.691" v="4739" actId="555"/>
          <ac:spMkLst>
            <pc:docMk/>
            <pc:sldMk cId="3406355943" sldId="1432"/>
            <ac:spMk id="27" creationId="{040B9F4B-8601-4E66-8C21-2111FAAC57C3}"/>
          </ac:spMkLst>
        </pc:spChg>
        <pc:spChg chg="mod">
          <ac:chgData name="Austin Davis" userId="233ba319-90f7-4da2-817e-fcc7d904f506" providerId="ADAL" clId="{C2753DC1-E0CE-4946-917E-A28735DF6546}" dt="2023-04-17T15:18:23.691" v="4739" actId="555"/>
          <ac:spMkLst>
            <pc:docMk/>
            <pc:sldMk cId="3406355943" sldId="1432"/>
            <ac:spMk id="28" creationId="{88613959-7DBF-4DEF-8E57-8DACEE802D3A}"/>
          </ac:spMkLst>
        </pc:spChg>
        <pc:spChg chg="mod">
          <ac:chgData name="Austin Davis" userId="233ba319-90f7-4da2-817e-fcc7d904f506" providerId="ADAL" clId="{C2753DC1-E0CE-4946-917E-A28735DF6546}" dt="2023-04-17T15:18:28.087" v="4740" actId="20577"/>
          <ac:spMkLst>
            <pc:docMk/>
            <pc:sldMk cId="3406355943" sldId="1432"/>
            <ac:spMk id="33" creationId="{80382CC0-D7A3-45ED-B700-5F21C4615D53}"/>
          </ac:spMkLst>
        </pc:spChg>
        <pc:spChg chg="mod">
          <ac:chgData name="Austin Davis" userId="233ba319-90f7-4da2-817e-fcc7d904f506" providerId="ADAL" clId="{C2753DC1-E0CE-4946-917E-A28735DF6546}" dt="2023-04-17T15:19:23.821" v="4755" actId="555"/>
          <ac:spMkLst>
            <pc:docMk/>
            <pc:sldMk cId="3406355943" sldId="1432"/>
            <ac:spMk id="35" creationId="{64F2FC18-5BCD-484E-A5C8-BE411BC96F7D}"/>
          </ac:spMkLst>
        </pc:spChg>
        <pc:spChg chg="mod">
          <ac:chgData name="Austin Davis" userId="233ba319-90f7-4da2-817e-fcc7d904f506" providerId="ADAL" clId="{C2753DC1-E0CE-4946-917E-A28735DF6546}" dt="2023-04-17T15:18:43.446" v="4741" actId="20577"/>
          <ac:spMkLst>
            <pc:docMk/>
            <pc:sldMk cId="3406355943" sldId="1432"/>
            <ac:spMk id="39" creationId="{1F887AC7-301B-0D8A-8D88-F010A0FE1A61}"/>
          </ac:spMkLst>
        </pc:spChg>
        <pc:spChg chg="mod">
          <ac:chgData name="Austin Davis" userId="233ba319-90f7-4da2-817e-fcc7d904f506" providerId="ADAL" clId="{C2753DC1-E0CE-4946-917E-A28735DF6546}" dt="2023-04-17T15:19:39.055" v="4756" actId="20577"/>
          <ac:spMkLst>
            <pc:docMk/>
            <pc:sldMk cId="3406355943" sldId="1432"/>
            <ac:spMk id="40" creationId="{89A4A570-71D5-C718-3728-4A4A15B6DE4A}"/>
          </ac:spMkLst>
        </pc:spChg>
      </pc:sldChg>
      <pc:sldChg chg="addSp delSp modSp add mod delAnim modAnim">
        <pc:chgData name="Austin Davis" userId="233ba319-90f7-4da2-817e-fcc7d904f506" providerId="ADAL" clId="{C2753DC1-E0CE-4946-917E-A28735DF6546}" dt="2023-03-23T16:42:38.005" v="1126" actId="27918"/>
        <pc:sldMkLst>
          <pc:docMk/>
          <pc:sldMk cId="3600984488" sldId="1432"/>
        </pc:sldMkLst>
        <pc:spChg chg="mod">
          <ac:chgData name="Austin Davis" userId="233ba319-90f7-4da2-817e-fcc7d904f506" providerId="ADAL" clId="{C2753DC1-E0CE-4946-917E-A28735DF6546}" dt="2023-03-23T16:22:19.647" v="998" actId="20577"/>
          <ac:spMkLst>
            <pc:docMk/>
            <pc:sldMk cId="3600984488" sldId="1432"/>
            <ac:spMk id="2" creationId="{E1AE9289-FC6A-4AF8-9B09-285FA5DE0F57}"/>
          </ac:spMkLst>
        </pc:spChg>
        <pc:spChg chg="add mod ord">
          <ac:chgData name="Austin Davis" userId="233ba319-90f7-4da2-817e-fcc7d904f506" providerId="ADAL" clId="{C2753DC1-E0CE-4946-917E-A28735DF6546}" dt="2023-03-23T16:25:19.850" v="1000" actId="14100"/>
          <ac:spMkLst>
            <pc:docMk/>
            <pc:sldMk cId="3600984488" sldId="1432"/>
            <ac:spMk id="7" creationId="{CECA9466-90F1-41B5-D031-12652EB0CF2F}"/>
          </ac:spMkLst>
        </pc:spChg>
        <pc:spChg chg="del">
          <ac:chgData name="Austin Davis" userId="233ba319-90f7-4da2-817e-fcc7d904f506" providerId="ADAL" clId="{C2753DC1-E0CE-4946-917E-A28735DF6546}" dt="2023-03-23T16:21:06.510" v="970" actId="478"/>
          <ac:spMkLst>
            <pc:docMk/>
            <pc:sldMk cId="3600984488" sldId="1432"/>
            <ac:spMk id="9" creationId="{8C9D0928-37AC-4008-BEC0-4552DE200C5C}"/>
          </ac:spMkLst>
        </pc:spChg>
        <pc:spChg chg="del">
          <ac:chgData name="Austin Davis" userId="233ba319-90f7-4da2-817e-fcc7d904f506" providerId="ADAL" clId="{C2753DC1-E0CE-4946-917E-A28735DF6546}" dt="2023-03-23T16:21:06.510" v="970" actId="478"/>
          <ac:spMkLst>
            <pc:docMk/>
            <pc:sldMk cId="3600984488" sldId="1432"/>
            <ac:spMk id="13" creationId="{5350217A-BF03-46DB-A9D5-2BE0C3EEBB64}"/>
          </ac:spMkLst>
        </pc:spChg>
        <pc:spChg chg="del">
          <ac:chgData name="Austin Davis" userId="233ba319-90f7-4da2-817e-fcc7d904f506" providerId="ADAL" clId="{C2753DC1-E0CE-4946-917E-A28735DF6546}" dt="2023-03-23T16:21:06.510" v="970" actId="478"/>
          <ac:spMkLst>
            <pc:docMk/>
            <pc:sldMk cId="3600984488" sldId="1432"/>
            <ac:spMk id="17" creationId="{0A095E65-7D55-45B4-BDDE-1A4845FE6438}"/>
          </ac:spMkLst>
        </pc:spChg>
        <pc:spChg chg="del">
          <ac:chgData name="Austin Davis" userId="233ba319-90f7-4da2-817e-fcc7d904f506" providerId="ADAL" clId="{C2753DC1-E0CE-4946-917E-A28735DF6546}" dt="2023-03-23T16:21:06.510" v="970" actId="478"/>
          <ac:spMkLst>
            <pc:docMk/>
            <pc:sldMk cId="3600984488" sldId="1432"/>
            <ac:spMk id="20" creationId="{8976BECF-8A05-4555-8F18-67B90767C92A}"/>
          </ac:spMkLst>
        </pc:spChg>
        <pc:spChg chg="del">
          <ac:chgData name="Austin Davis" userId="233ba319-90f7-4da2-817e-fcc7d904f506" providerId="ADAL" clId="{C2753DC1-E0CE-4946-917E-A28735DF6546}" dt="2023-03-23T16:21:06.510" v="970" actId="478"/>
          <ac:spMkLst>
            <pc:docMk/>
            <pc:sldMk cId="3600984488" sldId="1432"/>
            <ac:spMk id="23" creationId="{8A92084B-2E70-4431-9A63-1496882693EE}"/>
          </ac:spMkLst>
        </pc:spChg>
        <pc:graphicFrameChg chg="modGraphic">
          <ac:chgData name="Austin Davis" userId="233ba319-90f7-4da2-817e-fcc7d904f506" providerId="ADAL" clId="{C2753DC1-E0CE-4946-917E-A28735DF6546}" dt="2023-03-23T16:20:55.891" v="969"/>
          <ac:graphicFrameMkLst>
            <pc:docMk/>
            <pc:sldMk cId="3600984488" sldId="1432"/>
            <ac:graphicFrameMk id="8" creationId="{3A27822E-D6C9-4E79-A38D-042C82672B2B}"/>
          </ac:graphicFrameMkLst>
        </pc:graphicFrameChg>
        <pc:cxnChg chg="del">
          <ac:chgData name="Austin Davis" userId="233ba319-90f7-4da2-817e-fcc7d904f506" providerId="ADAL" clId="{C2753DC1-E0CE-4946-917E-A28735DF6546}" dt="2023-03-23T16:21:06.510" v="970" actId="478"/>
          <ac:cxnSpMkLst>
            <pc:docMk/>
            <pc:sldMk cId="3600984488" sldId="1432"/>
            <ac:cxnSpMk id="11" creationId="{0C2D751B-40E3-40DC-BDE5-FAB7ABC1ABCE}"/>
          </ac:cxnSpMkLst>
        </pc:cxnChg>
        <pc:cxnChg chg="del">
          <ac:chgData name="Austin Davis" userId="233ba319-90f7-4da2-817e-fcc7d904f506" providerId="ADAL" clId="{C2753DC1-E0CE-4946-917E-A28735DF6546}" dt="2023-03-23T16:21:06.510" v="970" actId="478"/>
          <ac:cxnSpMkLst>
            <pc:docMk/>
            <pc:sldMk cId="3600984488" sldId="1432"/>
            <ac:cxnSpMk id="14" creationId="{B6584674-9308-41E2-A2AF-268AC363C094}"/>
          </ac:cxnSpMkLst>
        </pc:cxnChg>
        <pc:cxnChg chg="del">
          <ac:chgData name="Austin Davis" userId="233ba319-90f7-4da2-817e-fcc7d904f506" providerId="ADAL" clId="{C2753DC1-E0CE-4946-917E-A28735DF6546}" dt="2023-03-23T16:21:06.510" v="970" actId="478"/>
          <ac:cxnSpMkLst>
            <pc:docMk/>
            <pc:sldMk cId="3600984488" sldId="1432"/>
            <ac:cxnSpMk id="18" creationId="{7E53B474-2DED-40F9-B817-66E95212C420}"/>
          </ac:cxnSpMkLst>
        </pc:cxnChg>
        <pc:cxnChg chg="del">
          <ac:chgData name="Austin Davis" userId="233ba319-90f7-4da2-817e-fcc7d904f506" providerId="ADAL" clId="{C2753DC1-E0CE-4946-917E-A28735DF6546}" dt="2023-03-23T16:21:06.510" v="970" actId="478"/>
          <ac:cxnSpMkLst>
            <pc:docMk/>
            <pc:sldMk cId="3600984488" sldId="1432"/>
            <ac:cxnSpMk id="21" creationId="{5D58B889-E853-462D-88A1-33E81330E499}"/>
          </ac:cxnSpMkLst>
        </pc:cxnChg>
        <pc:cxnChg chg="del">
          <ac:chgData name="Austin Davis" userId="233ba319-90f7-4da2-817e-fcc7d904f506" providerId="ADAL" clId="{C2753DC1-E0CE-4946-917E-A28735DF6546}" dt="2023-03-23T16:21:06.510" v="970" actId="478"/>
          <ac:cxnSpMkLst>
            <pc:docMk/>
            <pc:sldMk cId="3600984488" sldId="1432"/>
            <ac:cxnSpMk id="24" creationId="{2B69A6A0-EB7F-417D-A64D-B8AE1A037C09}"/>
          </ac:cxnSpMkLst>
        </pc:cxnChg>
      </pc:sldChg>
      <pc:sldChg chg="addSp delSp modSp add mod delAnim modAnim">
        <pc:chgData name="Austin Davis" userId="233ba319-90f7-4da2-817e-fcc7d904f506" providerId="ADAL" clId="{C2753DC1-E0CE-4946-917E-A28735DF6546}" dt="2023-03-23T16:29:46.198" v="1040" actId="478"/>
        <pc:sldMkLst>
          <pc:docMk/>
          <pc:sldMk cId="1950778141" sldId="1433"/>
        </pc:sldMkLst>
        <pc:spChg chg="del">
          <ac:chgData name="Austin Davis" userId="233ba319-90f7-4da2-817e-fcc7d904f506" providerId="ADAL" clId="{C2753DC1-E0CE-4946-917E-A28735DF6546}" dt="2023-03-23T16:25:30.002" v="1003" actId="478"/>
          <ac:spMkLst>
            <pc:docMk/>
            <pc:sldMk cId="1950778141" sldId="1433"/>
            <ac:spMk id="2" creationId="{E1AE9289-FC6A-4AF8-9B09-285FA5DE0F57}"/>
          </ac:spMkLst>
        </pc:spChg>
        <pc:spChg chg="add mod">
          <ac:chgData name="Austin Davis" userId="233ba319-90f7-4da2-817e-fcc7d904f506" providerId="ADAL" clId="{C2753DC1-E0CE-4946-917E-A28735DF6546}" dt="2023-03-23T16:26:37.411" v="1032" actId="20577"/>
          <ac:spMkLst>
            <pc:docMk/>
            <pc:sldMk cId="1950778141" sldId="1433"/>
            <ac:spMk id="7" creationId="{9B8E0185-1F68-18D9-F3CD-C4019784B3DB}"/>
          </ac:spMkLst>
        </pc:spChg>
        <pc:spChg chg="del">
          <ac:chgData name="Austin Davis" userId="233ba319-90f7-4da2-817e-fcc7d904f506" providerId="ADAL" clId="{C2753DC1-E0CE-4946-917E-A28735DF6546}" dt="2023-03-23T16:29:46.198" v="1040" actId="478"/>
          <ac:spMkLst>
            <pc:docMk/>
            <pc:sldMk cId="1950778141" sldId="1433"/>
            <ac:spMk id="9" creationId="{8C9D0928-37AC-4008-BEC0-4552DE200C5C}"/>
          </ac:spMkLst>
        </pc:spChg>
        <pc:spChg chg="add mod ord">
          <ac:chgData name="Austin Davis" userId="233ba319-90f7-4da2-817e-fcc7d904f506" providerId="ADAL" clId="{C2753DC1-E0CE-4946-917E-A28735DF6546}" dt="2023-03-23T16:26:02.324" v="1026" actId="13244"/>
          <ac:spMkLst>
            <pc:docMk/>
            <pc:sldMk cId="1950778141" sldId="1433"/>
            <ac:spMk id="10" creationId="{421AFE26-1346-F502-D944-E4D06812E717}"/>
          </ac:spMkLst>
        </pc:spChg>
        <pc:spChg chg="del">
          <ac:chgData name="Austin Davis" userId="233ba319-90f7-4da2-817e-fcc7d904f506" providerId="ADAL" clId="{C2753DC1-E0CE-4946-917E-A28735DF6546}" dt="2023-03-23T16:29:46.198" v="1040" actId="478"/>
          <ac:spMkLst>
            <pc:docMk/>
            <pc:sldMk cId="1950778141" sldId="1433"/>
            <ac:spMk id="13" creationId="{5350217A-BF03-46DB-A9D5-2BE0C3EEBB64}"/>
          </ac:spMkLst>
        </pc:spChg>
        <pc:spChg chg="add del mod">
          <ac:chgData name="Austin Davis" userId="233ba319-90f7-4da2-817e-fcc7d904f506" providerId="ADAL" clId="{C2753DC1-E0CE-4946-917E-A28735DF6546}" dt="2023-03-23T16:25:35.299" v="1004" actId="478"/>
          <ac:spMkLst>
            <pc:docMk/>
            <pc:sldMk cId="1950778141" sldId="1433"/>
            <ac:spMk id="16" creationId="{4046706D-561C-0F79-2AC0-40499FBF4E13}"/>
          </ac:spMkLst>
        </pc:spChg>
        <pc:spChg chg="del">
          <ac:chgData name="Austin Davis" userId="233ba319-90f7-4da2-817e-fcc7d904f506" providerId="ADAL" clId="{C2753DC1-E0CE-4946-917E-A28735DF6546}" dt="2023-03-23T16:29:46.198" v="1040" actId="478"/>
          <ac:spMkLst>
            <pc:docMk/>
            <pc:sldMk cId="1950778141" sldId="1433"/>
            <ac:spMk id="17" creationId="{0A095E65-7D55-45B4-BDDE-1A4845FE6438}"/>
          </ac:spMkLst>
        </pc:spChg>
        <pc:spChg chg="del">
          <ac:chgData name="Austin Davis" userId="233ba319-90f7-4da2-817e-fcc7d904f506" providerId="ADAL" clId="{C2753DC1-E0CE-4946-917E-A28735DF6546}" dt="2023-03-23T16:29:46.198" v="1040" actId="478"/>
          <ac:spMkLst>
            <pc:docMk/>
            <pc:sldMk cId="1950778141" sldId="1433"/>
            <ac:spMk id="20" creationId="{8976BECF-8A05-4555-8F18-67B90767C92A}"/>
          </ac:spMkLst>
        </pc:spChg>
        <pc:spChg chg="del">
          <ac:chgData name="Austin Davis" userId="233ba319-90f7-4da2-817e-fcc7d904f506" providerId="ADAL" clId="{C2753DC1-E0CE-4946-917E-A28735DF6546}" dt="2023-03-23T16:29:46.198" v="1040" actId="478"/>
          <ac:spMkLst>
            <pc:docMk/>
            <pc:sldMk cId="1950778141" sldId="1433"/>
            <ac:spMk id="23" creationId="{8A92084B-2E70-4431-9A63-1496882693EE}"/>
          </ac:spMkLst>
        </pc:spChg>
        <pc:graphicFrameChg chg="modGraphic">
          <ac:chgData name="Austin Davis" userId="233ba319-90f7-4da2-817e-fcc7d904f506" providerId="ADAL" clId="{C2753DC1-E0CE-4946-917E-A28735DF6546}" dt="2023-03-23T16:27:51.617" v="1033"/>
          <ac:graphicFrameMkLst>
            <pc:docMk/>
            <pc:sldMk cId="1950778141" sldId="1433"/>
            <ac:graphicFrameMk id="8" creationId="{3A27822E-D6C9-4E79-A38D-042C82672B2B}"/>
          </ac:graphicFrameMkLst>
        </pc:graphicFrameChg>
        <pc:cxnChg chg="del">
          <ac:chgData name="Austin Davis" userId="233ba319-90f7-4da2-817e-fcc7d904f506" providerId="ADAL" clId="{C2753DC1-E0CE-4946-917E-A28735DF6546}" dt="2023-03-23T16:29:46.198" v="1040" actId="478"/>
          <ac:cxnSpMkLst>
            <pc:docMk/>
            <pc:sldMk cId="1950778141" sldId="1433"/>
            <ac:cxnSpMk id="11" creationId="{0C2D751B-40E3-40DC-BDE5-FAB7ABC1ABCE}"/>
          </ac:cxnSpMkLst>
        </pc:cxnChg>
        <pc:cxnChg chg="del">
          <ac:chgData name="Austin Davis" userId="233ba319-90f7-4da2-817e-fcc7d904f506" providerId="ADAL" clId="{C2753DC1-E0CE-4946-917E-A28735DF6546}" dt="2023-03-23T16:29:46.198" v="1040" actId="478"/>
          <ac:cxnSpMkLst>
            <pc:docMk/>
            <pc:sldMk cId="1950778141" sldId="1433"/>
            <ac:cxnSpMk id="14" creationId="{B6584674-9308-41E2-A2AF-268AC363C094}"/>
          </ac:cxnSpMkLst>
        </pc:cxnChg>
        <pc:cxnChg chg="del">
          <ac:chgData name="Austin Davis" userId="233ba319-90f7-4da2-817e-fcc7d904f506" providerId="ADAL" clId="{C2753DC1-E0CE-4946-917E-A28735DF6546}" dt="2023-03-23T16:29:46.198" v="1040" actId="478"/>
          <ac:cxnSpMkLst>
            <pc:docMk/>
            <pc:sldMk cId="1950778141" sldId="1433"/>
            <ac:cxnSpMk id="18" creationId="{7E53B474-2DED-40F9-B817-66E95212C420}"/>
          </ac:cxnSpMkLst>
        </pc:cxnChg>
        <pc:cxnChg chg="del">
          <ac:chgData name="Austin Davis" userId="233ba319-90f7-4da2-817e-fcc7d904f506" providerId="ADAL" clId="{C2753DC1-E0CE-4946-917E-A28735DF6546}" dt="2023-03-23T16:29:46.198" v="1040" actId="478"/>
          <ac:cxnSpMkLst>
            <pc:docMk/>
            <pc:sldMk cId="1950778141" sldId="1433"/>
            <ac:cxnSpMk id="21" creationId="{5D58B889-E853-462D-88A1-33E81330E499}"/>
          </ac:cxnSpMkLst>
        </pc:cxnChg>
        <pc:cxnChg chg="del">
          <ac:chgData name="Austin Davis" userId="233ba319-90f7-4da2-817e-fcc7d904f506" providerId="ADAL" clId="{C2753DC1-E0CE-4946-917E-A28735DF6546}" dt="2023-03-23T16:29:46.198" v="1040" actId="478"/>
          <ac:cxnSpMkLst>
            <pc:docMk/>
            <pc:sldMk cId="1950778141" sldId="1433"/>
            <ac:cxnSpMk id="24" creationId="{2B69A6A0-EB7F-417D-A64D-B8AE1A037C09}"/>
          </ac:cxnSpMkLst>
        </pc:cxnChg>
      </pc:sldChg>
      <pc:sldChg chg="delSp modSp add del mod modAnim">
        <pc:chgData name="Austin Davis" userId="233ba319-90f7-4da2-817e-fcc7d904f506" providerId="ADAL" clId="{C2753DC1-E0CE-4946-917E-A28735DF6546}" dt="2023-03-23T19:46:48.457" v="4706" actId="47"/>
        <pc:sldMkLst>
          <pc:docMk/>
          <pc:sldMk cId="2713852957" sldId="1433"/>
        </pc:sldMkLst>
        <pc:spChg chg="mod">
          <ac:chgData name="Austin Davis" userId="233ba319-90f7-4da2-817e-fcc7d904f506" providerId="ADAL" clId="{C2753DC1-E0CE-4946-917E-A28735DF6546}" dt="2023-03-23T19:08:09.650" v="4605" actId="1037"/>
          <ac:spMkLst>
            <pc:docMk/>
            <pc:sldMk cId="2713852957" sldId="1433"/>
            <ac:spMk id="2" creationId="{FB36CFA1-8241-0EB8-862F-6BF48237931B}"/>
          </ac:spMkLst>
        </pc:spChg>
        <pc:spChg chg="del">
          <ac:chgData name="Austin Davis" userId="233ba319-90f7-4da2-817e-fcc7d904f506" providerId="ADAL" clId="{C2753DC1-E0CE-4946-917E-A28735DF6546}" dt="2023-03-23T19:05:59.100" v="4450" actId="478"/>
          <ac:spMkLst>
            <pc:docMk/>
            <pc:sldMk cId="2713852957" sldId="1433"/>
            <ac:spMk id="119" creationId="{78F4644E-1912-BB84-9945-504DA6307EE5}"/>
          </ac:spMkLst>
        </pc:spChg>
        <pc:grpChg chg="del">
          <ac:chgData name="Austin Davis" userId="233ba319-90f7-4da2-817e-fcc7d904f506" providerId="ADAL" clId="{C2753DC1-E0CE-4946-917E-A28735DF6546}" dt="2023-03-23T19:05:59.100" v="4450" actId="478"/>
          <ac:grpSpMkLst>
            <pc:docMk/>
            <pc:sldMk cId="2713852957" sldId="1433"/>
            <ac:grpSpMk id="120" creationId="{5819964D-9B5D-7FD3-A101-D4F95648BD41}"/>
          </ac:grpSpMkLst>
        </pc:grpChg>
        <pc:grpChg chg="del">
          <ac:chgData name="Austin Davis" userId="233ba319-90f7-4da2-817e-fcc7d904f506" providerId="ADAL" clId="{C2753DC1-E0CE-4946-917E-A28735DF6546}" dt="2023-03-23T19:05:59.100" v="4450" actId="478"/>
          <ac:grpSpMkLst>
            <pc:docMk/>
            <pc:sldMk cId="2713852957" sldId="1433"/>
            <ac:grpSpMk id="123" creationId="{426A684A-0A8A-B0F1-2DE6-E83E1C4EBA9F}"/>
          </ac:grpSpMkLst>
        </pc:grpChg>
        <pc:grpChg chg="del">
          <ac:chgData name="Austin Davis" userId="233ba319-90f7-4da2-817e-fcc7d904f506" providerId="ADAL" clId="{C2753DC1-E0CE-4946-917E-A28735DF6546}" dt="2023-03-23T19:05:59.100" v="4450" actId="478"/>
          <ac:grpSpMkLst>
            <pc:docMk/>
            <pc:sldMk cId="2713852957" sldId="1433"/>
            <ac:grpSpMk id="126" creationId="{2E96798C-94F0-BD76-5FB8-04857D3FEA16}"/>
          </ac:grpSpMkLst>
        </pc:grpChg>
        <pc:grpChg chg="del">
          <ac:chgData name="Austin Davis" userId="233ba319-90f7-4da2-817e-fcc7d904f506" providerId="ADAL" clId="{C2753DC1-E0CE-4946-917E-A28735DF6546}" dt="2023-03-23T19:05:59.100" v="4450" actId="478"/>
          <ac:grpSpMkLst>
            <pc:docMk/>
            <pc:sldMk cId="2713852957" sldId="1433"/>
            <ac:grpSpMk id="129" creationId="{AC0AE36D-7130-6B17-6283-1E7B9A7679B9}"/>
          </ac:grpSpMkLst>
        </pc:grpChg>
        <pc:grpChg chg="del">
          <ac:chgData name="Austin Davis" userId="233ba319-90f7-4da2-817e-fcc7d904f506" providerId="ADAL" clId="{C2753DC1-E0CE-4946-917E-A28735DF6546}" dt="2023-03-23T19:05:59.100" v="4450" actId="478"/>
          <ac:grpSpMkLst>
            <pc:docMk/>
            <pc:sldMk cId="2713852957" sldId="1433"/>
            <ac:grpSpMk id="132" creationId="{6770474C-E563-E3D5-3EA8-E6402CD1E4C7}"/>
          </ac:grpSpMkLst>
        </pc:grpChg>
        <pc:grpChg chg="del">
          <ac:chgData name="Austin Davis" userId="233ba319-90f7-4da2-817e-fcc7d904f506" providerId="ADAL" clId="{C2753DC1-E0CE-4946-917E-A28735DF6546}" dt="2023-03-23T19:05:59.100" v="4450" actId="478"/>
          <ac:grpSpMkLst>
            <pc:docMk/>
            <pc:sldMk cId="2713852957" sldId="1433"/>
            <ac:grpSpMk id="135" creationId="{040161F5-94A5-5CCE-8902-88D1D536004F}"/>
          </ac:grpSpMkLst>
        </pc:grpChg>
        <pc:grpChg chg="del">
          <ac:chgData name="Austin Davis" userId="233ba319-90f7-4da2-817e-fcc7d904f506" providerId="ADAL" clId="{C2753DC1-E0CE-4946-917E-A28735DF6546}" dt="2023-03-23T19:05:59.100" v="4450" actId="478"/>
          <ac:grpSpMkLst>
            <pc:docMk/>
            <pc:sldMk cId="2713852957" sldId="1433"/>
            <ac:grpSpMk id="138" creationId="{CD8398E8-4EA0-B910-B0D3-244058B16500}"/>
          </ac:grpSpMkLst>
        </pc:grpChg>
        <pc:grpChg chg="del">
          <ac:chgData name="Austin Davis" userId="233ba319-90f7-4da2-817e-fcc7d904f506" providerId="ADAL" clId="{C2753DC1-E0CE-4946-917E-A28735DF6546}" dt="2023-03-23T19:05:59.100" v="4450" actId="478"/>
          <ac:grpSpMkLst>
            <pc:docMk/>
            <pc:sldMk cId="2713852957" sldId="1433"/>
            <ac:grpSpMk id="141" creationId="{076AB9CE-4DB1-1303-3043-030A54AFC50E}"/>
          </ac:grpSpMkLst>
        </pc:grpChg>
        <pc:grpChg chg="del">
          <ac:chgData name="Austin Davis" userId="233ba319-90f7-4da2-817e-fcc7d904f506" providerId="ADAL" clId="{C2753DC1-E0CE-4946-917E-A28735DF6546}" dt="2023-03-23T19:05:59.100" v="4450" actId="478"/>
          <ac:grpSpMkLst>
            <pc:docMk/>
            <pc:sldMk cId="2713852957" sldId="1433"/>
            <ac:grpSpMk id="145" creationId="{CF4CCB12-21BD-8D8B-6208-A55001797B4C}"/>
          </ac:grpSpMkLst>
        </pc:grpChg>
      </pc:sldChg>
      <pc:sldChg chg="addSp delSp modSp add mod delAnim modAnim">
        <pc:chgData name="Austin Davis" userId="233ba319-90f7-4da2-817e-fcc7d904f506" providerId="ADAL" clId="{C2753DC1-E0CE-4946-917E-A28735DF6546}" dt="2023-03-23T16:43:19.321" v="1127" actId="27918"/>
        <pc:sldMkLst>
          <pc:docMk/>
          <pc:sldMk cId="2944997456" sldId="1434"/>
        </pc:sldMkLst>
        <pc:spChg chg="ord">
          <ac:chgData name="Austin Davis" userId="233ba319-90f7-4da2-817e-fcc7d904f506" providerId="ADAL" clId="{C2753DC1-E0CE-4946-917E-A28735DF6546}" dt="2023-03-23T16:37:03.089" v="1107" actId="13244"/>
          <ac:spMkLst>
            <pc:docMk/>
            <pc:sldMk cId="2944997456" sldId="1434"/>
            <ac:spMk id="3" creationId="{FF436848-7065-404A-B66E-F14ED841D16B}"/>
          </ac:spMkLst>
        </pc:spChg>
        <pc:spChg chg="mod">
          <ac:chgData name="Austin Davis" userId="233ba319-90f7-4da2-817e-fcc7d904f506" providerId="ADAL" clId="{C2753DC1-E0CE-4946-917E-A28735DF6546}" dt="2023-03-23T16:30:11.936" v="1045" actId="20577"/>
          <ac:spMkLst>
            <pc:docMk/>
            <pc:sldMk cId="2944997456" sldId="1434"/>
            <ac:spMk id="7" creationId="{9B8E0185-1F68-18D9-F3CD-C4019784B3DB}"/>
          </ac:spMkLst>
        </pc:spChg>
        <pc:spChg chg="add del mod">
          <ac:chgData name="Austin Davis" userId="233ba319-90f7-4da2-817e-fcc7d904f506" providerId="ADAL" clId="{C2753DC1-E0CE-4946-917E-A28735DF6546}" dt="2023-03-23T16:30:29.825" v="1049" actId="478"/>
          <ac:spMkLst>
            <pc:docMk/>
            <pc:sldMk cId="2944997456" sldId="1434"/>
            <ac:spMk id="9" creationId="{1F6E1812-CA9D-FB6B-9808-EE4F5B3BA125}"/>
          </ac:spMkLst>
        </pc:spChg>
        <pc:spChg chg="add mod">
          <ac:chgData name="Austin Davis" userId="233ba319-90f7-4da2-817e-fcc7d904f506" providerId="ADAL" clId="{C2753DC1-E0CE-4946-917E-A28735DF6546}" dt="2023-03-23T16:33:50.551" v="1081" actId="1037"/>
          <ac:spMkLst>
            <pc:docMk/>
            <pc:sldMk cId="2944997456" sldId="1434"/>
            <ac:spMk id="13" creationId="{95670AC8-3022-6757-F4CA-7586F0B68C80}"/>
          </ac:spMkLst>
        </pc:spChg>
        <pc:graphicFrameChg chg="del">
          <ac:chgData name="Austin Davis" userId="233ba319-90f7-4da2-817e-fcc7d904f506" providerId="ADAL" clId="{C2753DC1-E0CE-4946-917E-A28735DF6546}" dt="2023-03-23T16:30:23.800" v="1046" actId="478"/>
          <ac:graphicFrameMkLst>
            <pc:docMk/>
            <pc:sldMk cId="2944997456" sldId="1434"/>
            <ac:graphicFrameMk id="8" creationId="{3A27822E-D6C9-4E79-A38D-042C82672B2B}"/>
          </ac:graphicFrameMkLst>
        </pc:graphicFrameChg>
        <pc:graphicFrameChg chg="add del mod">
          <ac:chgData name="Austin Davis" userId="233ba319-90f7-4da2-817e-fcc7d904f506" providerId="ADAL" clId="{C2753DC1-E0CE-4946-917E-A28735DF6546}" dt="2023-03-23T16:30:28.210" v="1048"/>
          <ac:graphicFrameMkLst>
            <pc:docMk/>
            <pc:sldMk cId="2944997456" sldId="1434"/>
            <ac:graphicFrameMk id="11" creationId="{5598E965-3C7C-809D-64F1-63DEB7C304B2}"/>
          </ac:graphicFrameMkLst>
        </pc:graphicFrameChg>
        <pc:graphicFrameChg chg="add del mod modGraphic">
          <ac:chgData name="Austin Davis" userId="233ba319-90f7-4da2-817e-fcc7d904f506" providerId="ADAL" clId="{C2753DC1-E0CE-4946-917E-A28735DF6546}" dt="2023-03-23T16:36:53.806" v="1105" actId="478"/>
          <ac:graphicFrameMkLst>
            <pc:docMk/>
            <pc:sldMk cId="2944997456" sldId="1434"/>
            <ac:graphicFrameMk id="12" creationId="{AF443B63-CCA2-35F5-EFAA-3A04A2A99AE5}"/>
          </ac:graphicFrameMkLst>
        </pc:graphicFrameChg>
        <pc:graphicFrameChg chg="add mod modGraphic">
          <ac:chgData name="Austin Davis" userId="233ba319-90f7-4da2-817e-fcc7d904f506" providerId="ADAL" clId="{C2753DC1-E0CE-4946-917E-A28735DF6546}" dt="2023-03-23T16:37:42.889" v="1109"/>
          <ac:graphicFrameMkLst>
            <pc:docMk/>
            <pc:sldMk cId="2944997456" sldId="1434"/>
            <ac:graphicFrameMk id="14" creationId="{F1CD5C52-ECC7-8BC4-E3C8-D0864170B23F}"/>
          </ac:graphicFrameMkLst>
        </pc:graphicFrameChg>
      </pc:sldChg>
      <pc:sldChg chg="addSp delSp modSp add mod delAnim modAnim">
        <pc:chgData name="Austin Davis" userId="233ba319-90f7-4da2-817e-fcc7d904f506" providerId="ADAL" clId="{C2753DC1-E0CE-4946-917E-A28735DF6546}" dt="2023-03-23T16:36:27.508" v="1104" actId="27918"/>
        <pc:sldMkLst>
          <pc:docMk/>
          <pc:sldMk cId="250411672" sldId="1435"/>
        </pc:sldMkLst>
        <pc:spChg chg="ord">
          <ac:chgData name="Austin Davis" userId="233ba319-90f7-4da2-817e-fcc7d904f506" providerId="ADAL" clId="{C2753DC1-E0CE-4946-917E-A28735DF6546}" dt="2023-03-23T16:34:29.684" v="1095" actId="13244"/>
          <ac:spMkLst>
            <pc:docMk/>
            <pc:sldMk cId="250411672" sldId="1435"/>
            <ac:spMk id="3" creationId="{FF436848-7065-404A-B66E-F14ED841D16B}"/>
          </ac:spMkLst>
        </pc:spChg>
        <pc:spChg chg="mod">
          <ac:chgData name="Austin Davis" userId="233ba319-90f7-4da2-817e-fcc7d904f506" providerId="ADAL" clId="{C2753DC1-E0CE-4946-917E-A28735DF6546}" dt="2023-03-23T16:34:00.905" v="1091" actId="20577"/>
          <ac:spMkLst>
            <pc:docMk/>
            <pc:sldMk cId="250411672" sldId="1435"/>
            <ac:spMk id="7" creationId="{9B8E0185-1F68-18D9-F3CD-C4019784B3DB}"/>
          </ac:spMkLst>
        </pc:spChg>
        <pc:spChg chg="add del mod">
          <ac:chgData name="Austin Davis" userId="233ba319-90f7-4da2-817e-fcc7d904f506" providerId="ADAL" clId="{C2753DC1-E0CE-4946-917E-A28735DF6546}" dt="2023-03-23T16:34:14.986" v="1093" actId="478"/>
          <ac:spMkLst>
            <pc:docMk/>
            <pc:sldMk cId="250411672" sldId="1435"/>
            <ac:spMk id="9" creationId="{FB6600B4-C62C-64B4-09A7-A4A0D4620A2F}"/>
          </ac:spMkLst>
        </pc:spChg>
        <pc:graphicFrameChg chg="del">
          <ac:chgData name="Austin Davis" userId="233ba319-90f7-4da2-817e-fcc7d904f506" providerId="ADAL" clId="{C2753DC1-E0CE-4946-917E-A28735DF6546}" dt="2023-03-23T16:34:12.127" v="1092" actId="478"/>
          <ac:graphicFrameMkLst>
            <pc:docMk/>
            <pc:sldMk cId="250411672" sldId="1435"/>
            <ac:graphicFrameMk id="8" creationId="{3A27822E-D6C9-4E79-A38D-042C82672B2B}"/>
          </ac:graphicFrameMkLst>
        </pc:graphicFrameChg>
        <pc:graphicFrameChg chg="add mod modGraphic">
          <ac:chgData name="Austin Davis" userId="233ba319-90f7-4da2-817e-fcc7d904f506" providerId="ADAL" clId="{C2753DC1-E0CE-4946-917E-A28735DF6546}" dt="2023-03-23T16:34:36.069" v="1096"/>
          <ac:graphicFrameMkLst>
            <pc:docMk/>
            <pc:sldMk cId="250411672" sldId="1435"/>
            <ac:graphicFrameMk id="11" creationId="{061BFDC8-2EB7-19FA-5E9F-C399688A9819}"/>
          </ac:graphicFrameMkLst>
        </pc:graphicFrameChg>
      </pc:sldChg>
      <pc:sldChg chg="addSp delSp modSp add mod delAnim modAnim">
        <pc:chgData name="Austin Davis" userId="233ba319-90f7-4da2-817e-fcc7d904f506" providerId="ADAL" clId="{C2753DC1-E0CE-4946-917E-A28735DF6546}" dt="2023-03-23T16:51:09.066" v="1161"/>
        <pc:sldMkLst>
          <pc:docMk/>
          <pc:sldMk cId="4209366960" sldId="1436"/>
        </pc:sldMkLst>
        <pc:spChg chg="ord">
          <ac:chgData name="Austin Davis" userId="233ba319-90f7-4da2-817e-fcc7d904f506" providerId="ADAL" clId="{C2753DC1-E0CE-4946-917E-A28735DF6546}" dt="2023-03-23T16:46:41.361" v="1144" actId="13244"/>
          <ac:spMkLst>
            <pc:docMk/>
            <pc:sldMk cId="4209366960" sldId="1436"/>
            <ac:spMk id="3" creationId="{FF436848-7065-404A-B66E-F14ED841D16B}"/>
          </ac:spMkLst>
        </pc:spChg>
        <pc:spChg chg="mod">
          <ac:chgData name="Austin Davis" userId="233ba319-90f7-4da2-817e-fcc7d904f506" providerId="ADAL" clId="{C2753DC1-E0CE-4946-917E-A28735DF6546}" dt="2023-03-23T16:39:19.609" v="1117" actId="20577"/>
          <ac:spMkLst>
            <pc:docMk/>
            <pc:sldMk cId="4209366960" sldId="1436"/>
            <ac:spMk id="7" creationId="{9B8E0185-1F68-18D9-F3CD-C4019784B3DB}"/>
          </ac:spMkLst>
        </pc:spChg>
        <pc:graphicFrameChg chg="add del mod modGraphic">
          <ac:chgData name="Austin Davis" userId="233ba319-90f7-4da2-817e-fcc7d904f506" providerId="ADAL" clId="{C2753DC1-E0CE-4946-917E-A28735DF6546}" dt="2023-03-23T16:46:37.622" v="1142" actId="478"/>
          <ac:graphicFrameMkLst>
            <pc:docMk/>
            <pc:sldMk cId="4209366960" sldId="1436"/>
            <ac:graphicFrameMk id="2" creationId="{3286FA13-BCDB-2F35-37E6-5CF59C12F25D}"/>
          </ac:graphicFrameMkLst>
        </pc:graphicFrameChg>
        <pc:graphicFrameChg chg="add mod modGraphic">
          <ac:chgData name="Austin Davis" userId="233ba319-90f7-4da2-817e-fcc7d904f506" providerId="ADAL" clId="{C2753DC1-E0CE-4946-917E-A28735DF6546}" dt="2023-03-23T16:51:09.066" v="1161"/>
          <ac:graphicFrameMkLst>
            <pc:docMk/>
            <pc:sldMk cId="4209366960" sldId="1436"/>
            <ac:graphicFrameMk id="8" creationId="{CD65D3BF-B4FA-10CC-1812-21CBAF0C2877}"/>
          </ac:graphicFrameMkLst>
        </pc:graphicFrameChg>
        <pc:graphicFrameChg chg="del">
          <ac:chgData name="Austin Davis" userId="233ba319-90f7-4da2-817e-fcc7d904f506" providerId="ADAL" clId="{C2753DC1-E0CE-4946-917E-A28735DF6546}" dt="2023-03-23T16:39:32.160" v="1118" actId="478"/>
          <ac:graphicFrameMkLst>
            <pc:docMk/>
            <pc:sldMk cId="4209366960" sldId="1436"/>
            <ac:graphicFrameMk id="11" creationId="{061BFDC8-2EB7-19FA-5E9F-C399688A9819}"/>
          </ac:graphicFrameMkLst>
        </pc:graphicFrameChg>
      </pc:sldChg>
      <pc:sldChg chg="del">
        <pc:chgData name="Austin Davis" userId="233ba319-90f7-4da2-817e-fcc7d904f506" providerId="ADAL" clId="{C2753DC1-E0CE-4946-917E-A28735DF6546}" dt="2023-09-19T21:52:53.244" v="5272" actId="47"/>
        <pc:sldMkLst>
          <pc:docMk/>
          <pc:sldMk cId="4057029517" sldId="1463"/>
        </pc:sldMkLst>
      </pc:sldChg>
      <pc:sldChg chg="add">
        <pc:chgData name="Austin Davis" userId="233ba319-90f7-4da2-817e-fcc7d904f506" providerId="ADAL" clId="{C2753DC1-E0CE-4946-917E-A28735DF6546}" dt="2023-09-19T21:52:48.925" v="5271"/>
        <pc:sldMkLst>
          <pc:docMk/>
          <pc:sldMk cId="3648520756" sldId="1465"/>
        </pc:sldMkLst>
      </pc:sldChg>
      <pc:sldChg chg="add">
        <pc:chgData name="Austin Davis" userId="233ba319-90f7-4da2-817e-fcc7d904f506" providerId="ADAL" clId="{C2753DC1-E0CE-4946-917E-A28735DF6546}" dt="2023-09-19T21:52:48.925" v="5271"/>
        <pc:sldMkLst>
          <pc:docMk/>
          <pc:sldMk cId="3861436300" sldId="1466"/>
        </pc:sldMkLst>
      </pc:sldChg>
      <pc:sldChg chg="add">
        <pc:chgData name="Austin Davis" userId="233ba319-90f7-4da2-817e-fcc7d904f506" providerId="ADAL" clId="{C2753DC1-E0CE-4946-917E-A28735DF6546}" dt="2023-09-19T21:52:48.925" v="5271"/>
        <pc:sldMkLst>
          <pc:docMk/>
          <pc:sldMk cId="1059386417" sldId="1467"/>
        </pc:sldMkLst>
      </pc:sldChg>
      <pc:sldChg chg="del">
        <pc:chgData name="Austin Davis" userId="233ba319-90f7-4da2-817e-fcc7d904f506" providerId="ADAL" clId="{C2753DC1-E0CE-4946-917E-A28735DF6546}" dt="2023-09-19T21:53:00.054" v="5273" actId="47"/>
        <pc:sldMkLst>
          <pc:docMk/>
          <pc:sldMk cId="516039537" sldId="1470"/>
        </pc:sldMkLst>
      </pc:sldChg>
      <pc:sldChg chg="del">
        <pc:chgData name="Austin Davis" userId="233ba319-90f7-4da2-817e-fcc7d904f506" providerId="ADAL" clId="{C2753DC1-E0CE-4946-917E-A28735DF6546}" dt="2023-09-19T21:53:00.054" v="5273" actId="47"/>
        <pc:sldMkLst>
          <pc:docMk/>
          <pc:sldMk cId="2759405251" sldId="1472"/>
        </pc:sldMkLst>
      </pc:sldChg>
      <pc:sldChg chg="del">
        <pc:chgData name="Austin Davis" userId="233ba319-90f7-4da2-817e-fcc7d904f506" providerId="ADAL" clId="{C2753DC1-E0CE-4946-917E-A28735DF6546}" dt="2023-09-19T21:53:00.054" v="5273" actId="47"/>
        <pc:sldMkLst>
          <pc:docMk/>
          <pc:sldMk cId="3472133301" sldId="1473"/>
        </pc:sldMkLst>
      </pc:sldChg>
      <pc:sldChg chg="del">
        <pc:chgData name="Austin Davis" userId="233ba319-90f7-4da2-817e-fcc7d904f506" providerId="ADAL" clId="{C2753DC1-E0CE-4946-917E-A28735DF6546}" dt="2023-09-19T21:53:00.054" v="5273" actId="47"/>
        <pc:sldMkLst>
          <pc:docMk/>
          <pc:sldMk cId="2258104422" sldId="1474"/>
        </pc:sldMkLst>
      </pc:sldChg>
      <pc:sldChg chg="del">
        <pc:chgData name="Austin Davis" userId="233ba319-90f7-4da2-817e-fcc7d904f506" providerId="ADAL" clId="{C2753DC1-E0CE-4946-917E-A28735DF6546}" dt="2023-09-19T21:53:00.054" v="5273" actId="47"/>
        <pc:sldMkLst>
          <pc:docMk/>
          <pc:sldMk cId="3046787083" sldId="1475"/>
        </pc:sldMkLst>
      </pc:sldChg>
      <pc:sldChg chg="del">
        <pc:chgData name="Austin Davis" userId="233ba319-90f7-4da2-817e-fcc7d904f506" providerId="ADAL" clId="{C2753DC1-E0CE-4946-917E-A28735DF6546}" dt="2023-09-19T21:53:00.054" v="5273" actId="47"/>
        <pc:sldMkLst>
          <pc:docMk/>
          <pc:sldMk cId="996290783" sldId="1476"/>
        </pc:sldMkLst>
      </pc:sldChg>
      <pc:sldChg chg="add">
        <pc:chgData name="Austin Davis" userId="233ba319-90f7-4da2-817e-fcc7d904f506" providerId="ADAL" clId="{C2753DC1-E0CE-4946-917E-A28735DF6546}" dt="2023-09-19T21:52:48.925" v="5271"/>
        <pc:sldMkLst>
          <pc:docMk/>
          <pc:sldMk cId="1062001105" sldId="1478"/>
        </pc:sldMkLst>
      </pc:sldChg>
      <pc:sldChg chg="add">
        <pc:chgData name="Austin Davis" userId="233ba319-90f7-4da2-817e-fcc7d904f506" providerId="ADAL" clId="{C2753DC1-E0CE-4946-917E-A28735DF6546}" dt="2023-09-19T21:52:48.925" v="5271"/>
        <pc:sldMkLst>
          <pc:docMk/>
          <pc:sldMk cId="317907927" sldId="1479"/>
        </pc:sldMkLst>
      </pc:sldChg>
      <pc:sldChg chg="add">
        <pc:chgData name="Austin Davis" userId="233ba319-90f7-4da2-817e-fcc7d904f506" providerId="ADAL" clId="{C2753DC1-E0CE-4946-917E-A28735DF6546}" dt="2023-09-19T21:52:48.925" v="5271"/>
        <pc:sldMkLst>
          <pc:docMk/>
          <pc:sldMk cId="1593264259" sldId="1480"/>
        </pc:sldMkLst>
      </pc:sldChg>
      <pc:sldChg chg="add">
        <pc:chgData name="Austin Davis" userId="233ba319-90f7-4da2-817e-fcc7d904f506" providerId="ADAL" clId="{C2753DC1-E0CE-4946-917E-A28735DF6546}" dt="2023-09-19T21:52:48.925" v="5271"/>
        <pc:sldMkLst>
          <pc:docMk/>
          <pc:sldMk cId="234530695" sldId="1481"/>
        </pc:sldMkLst>
      </pc:sldChg>
      <pc:sldMasterChg chg="modSldLayout">
        <pc:chgData name="Austin Davis" userId="233ba319-90f7-4da2-817e-fcc7d904f506" providerId="ADAL" clId="{C2753DC1-E0CE-4946-917E-A28735DF6546}" dt="2023-03-23T16:46:11.350" v="1140"/>
        <pc:sldMasterMkLst>
          <pc:docMk/>
          <pc:sldMasterMk cId="547232077" sldId="2147483698"/>
        </pc:sldMasterMkLst>
        <pc:sldLayoutChg chg="setBg">
          <pc:chgData name="Austin Davis" userId="233ba319-90f7-4da2-817e-fcc7d904f506" providerId="ADAL" clId="{C2753DC1-E0CE-4946-917E-A28735DF6546}" dt="2023-03-23T16:46:11.350" v="1140"/>
          <pc:sldLayoutMkLst>
            <pc:docMk/>
            <pc:sldMasterMk cId="547232077" sldId="2147483698"/>
            <pc:sldLayoutMk cId="3590827616" sldId="2147483701"/>
          </pc:sldLayoutMkLst>
        </pc:sldLayoutChg>
        <pc:sldLayoutChg chg="setBg">
          <pc:chgData name="Austin Davis" userId="233ba319-90f7-4da2-817e-fcc7d904f506" providerId="ADAL" clId="{C2753DC1-E0CE-4946-917E-A28735DF6546}" dt="2023-03-23T16:46:11.350" v="1140"/>
          <pc:sldLayoutMkLst>
            <pc:docMk/>
            <pc:sldMasterMk cId="547232077" sldId="2147483698"/>
            <pc:sldLayoutMk cId="3084363458" sldId="2147483710"/>
          </pc:sldLayoutMkLst>
        </pc:sldLayoutChg>
      </pc:sldMasterChg>
    </pc:docChg>
  </pc:docChgLst>
  <pc:docChgLst>
    <pc:chgData name="Austin Davis" userId="233ba319-90f7-4da2-817e-fcc7d904f506" providerId="ADAL" clId="{89D81115-1EBC-49C2-A499-9AC3190C6FC1}"/>
    <pc:docChg chg="custSel addSld delSld modSld">
      <pc:chgData name="Austin Davis" userId="233ba319-90f7-4da2-817e-fcc7d904f506" providerId="ADAL" clId="{89D81115-1EBC-49C2-A499-9AC3190C6FC1}" dt="2023-01-13T14:58:57.518" v="406"/>
      <pc:docMkLst>
        <pc:docMk/>
      </pc:docMkLst>
      <pc:sldChg chg="addSp delSp modSp mod">
        <pc:chgData name="Austin Davis" userId="233ba319-90f7-4da2-817e-fcc7d904f506" providerId="ADAL" clId="{89D81115-1EBC-49C2-A499-9AC3190C6FC1}" dt="2023-01-12T20:45:17.391" v="403" actId="1036"/>
        <pc:sldMkLst>
          <pc:docMk/>
          <pc:sldMk cId="157036438" sldId="258"/>
        </pc:sldMkLst>
        <pc:spChg chg="del">
          <ac:chgData name="Austin Davis" userId="233ba319-90f7-4da2-817e-fcc7d904f506" providerId="ADAL" clId="{89D81115-1EBC-49C2-A499-9AC3190C6FC1}" dt="2023-01-11T16:21:41.990" v="101" actId="478"/>
          <ac:spMkLst>
            <pc:docMk/>
            <pc:sldMk cId="157036438" sldId="258"/>
            <ac:spMk id="12" creationId="{0E7FF21B-F2CD-9A96-B2AD-36ADA1244604}"/>
          </ac:spMkLst>
        </pc:spChg>
        <pc:spChg chg="del">
          <ac:chgData name="Austin Davis" userId="233ba319-90f7-4da2-817e-fcc7d904f506" providerId="ADAL" clId="{89D81115-1EBC-49C2-A499-9AC3190C6FC1}" dt="2023-01-11T16:21:41.990" v="101" actId="478"/>
          <ac:spMkLst>
            <pc:docMk/>
            <pc:sldMk cId="157036438" sldId="258"/>
            <ac:spMk id="13" creationId="{AEE39EC0-83AE-48A9-489B-28F2F87DB014}"/>
          </ac:spMkLst>
        </pc:spChg>
        <pc:graphicFrameChg chg="add del mod">
          <ac:chgData name="Austin Davis" userId="233ba319-90f7-4da2-817e-fcc7d904f506" providerId="ADAL" clId="{89D81115-1EBC-49C2-A499-9AC3190C6FC1}" dt="2023-01-12T20:44:17.140" v="258"/>
          <ac:graphicFrameMkLst>
            <pc:docMk/>
            <pc:sldMk cId="157036438" sldId="258"/>
            <ac:graphicFrameMk id="8" creationId="{5084F8CD-A933-623B-1D29-E066042FC0C4}"/>
          </ac:graphicFrameMkLst>
        </pc:graphicFrameChg>
        <pc:picChg chg="add del mod">
          <ac:chgData name="Austin Davis" userId="233ba319-90f7-4da2-817e-fcc7d904f506" providerId="ADAL" clId="{89D81115-1EBC-49C2-A499-9AC3190C6FC1}" dt="2023-01-11T16:21:44.526" v="103"/>
          <ac:picMkLst>
            <pc:docMk/>
            <pc:sldMk cId="157036438" sldId="258"/>
            <ac:picMk id="2" creationId="{81209CF4-0DCC-133E-6512-1D79CF0360BE}"/>
          </ac:picMkLst>
        </pc:picChg>
        <pc:picChg chg="add del mod">
          <ac:chgData name="Austin Davis" userId="233ba319-90f7-4da2-817e-fcc7d904f506" providerId="ADAL" clId="{89D81115-1EBC-49C2-A499-9AC3190C6FC1}" dt="2023-01-12T20:43:11.042" v="203" actId="478"/>
          <ac:picMkLst>
            <pc:docMk/>
            <pc:sldMk cId="157036438" sldId="258"/>
            <ac:picMk id="2" creationId="{901A78B0-E70A-E47F-73ED-60699D4E0F27}"/>
          </ac:picMkLst>
        </pc:picChg>
        <pc:picChg chg="del">
          <ac:chgData name="Austin Davis" userId="233ba319-90f7-4da2-817e-fcc7d904f506" providerId="ADAL" clId="{89D81115-1EBC-49C2-A499-9AC3190C6FC1}" dt="2023-01-11T16:21:41.990" v="101" actId="478"/>
          <ac:picMkLst>
            <pc:docMk/>
            <pc:sldMk cId="157036438" sldId="258"/>
            <ac:picMk id="4" creationId="{42EB8733-6955-71F6-03B4-59C35F2366E4}"/>
          </ac:picMkLst>
        </pc:picChg>
        <pc:picChg chg="add mod">
          <ac:chgData name="Austin Davis" userId="233ba319-90f7-4da2-817e-fcc7d904f506" providerId="ADAL" clId="{89D81115-1EBC-49C2-A499-9AC3190C6FC1}" dt="2023-01-12T20:44:56.802" v="387" actId="1037"/>
          <ac:picMkLst>
            <pc:docMk/>
            <pc:sldMk cId="157036438" sldId="258"/>
            <ac:picMk id="4" creationId="{DD025629-BBEE-802C-F007-1341149727CE}"/>
          </ac:picMkLst>
        </pc:picChg>
        <pc:picChg chg="add mod">
          <ac:chgData name="Austin Davis" userId="233ba319-90f7-4da2-817e-fcc7d904f506" providerId="ADAL" clId="{89D81115-1EBC-49C2-A499-9AC3190C6FC1}" dt="2023-01-12T20:45:17.391" v="403" actId="1036"/>
          <ac:picMkLst>
            <pc:docMk/>
            <pc:sldMk cId="157036438" sldId="258"/>
            <ac:picMk id="5" creationId="{178ABBC9-28AB-6C67-C611-943000CBCE85}"/>
          </ac:picMkLst>
        </pc:picChg>
        <pc:picChg chg="add del mod">
          <ac:chgData name="Austin Davis" userId="233ba319-90f7-4da2-817e-fcc7d904f506" providerId="ADAL" clId="{89D81115-1EBC-49C2-A499-9AC3190C6FC1}" dt="2023-01-11T16:21:51.989" v="106" actId="478"/>
          <ac:picMkLst>
            <pc:docMk/>
            <pc:sldMk cId="157036438" sldId="258"/>
            <ac:picMk id="5" creationId="{17B6F667-C99F-CB23-9A3E-5D1B47176CC5}"/>
          </ac:picMkLst>
        </pc:picChg>
        <pc:picChg chg="add del mod">
          <ac:chgData name="Austin Davis" userId="233ba319-90f7-4da2-817e-fcc7d904f506" providerId="ADAL" clId="{89D81115-1EBC-49C2-A499-9AC3190C6FC1}" dt="2023-01-12T20:42:43.359" v="184" actId="478"/>
          <ac:picMkLst>
            <pc:docMk/>
            <pc:sldMk cId="157036438" sldId="258"/>
            <ac:picMk id="6" creationId="{3512F747-6034-2B25-463A-76102EEA9727}"/>
          </ac:picMkLst>
        </pc:picChg>
        <pc:picChg chg="add del mod">
          <ac:chgData name="Austin Davis" userId="233ba319-90f7-4da2-817e-fcc7d904f506" providerId="ADAL" clId="{89D81115-1EBC-49C2-A499-9AC3190C6FC1}" dt="2023-01-12T20:44:13.698" v="256" actId="478"/>
          <ac:picMkLst>
            <pc:docMk/>
            <pc:sldMk cId="157036438" sldId="258"/>
            <ac:picMk id="7" creationId="{18B7EA06-50B6-0090-57A4-70BC1893C583}"/>
          </ac:picMkLst>
        </pc:picChg>
        <pc:picChg chg="add mod">
          <ac:chgData name="Austin Davis" userId="233ba319-90f7-4da2-817e-fcc7d904f506" providerId="ADAL" clId="{89D81115-1EBC-49C2-A499-9AC3190C6FC1}" dt="2023-01-12T20:45:17.391" v="403" actId="1036"/>
          <ac:picMkLst>
            <pc:docMk/>
            <pc:sldMk cId="157036438" sldId="258"/>
            <ac:picMk id="9" creationId="{06E42C65-B622-3B21-C10F-7E1CC91EF871}"/>
          </ac:picMkLst>
        </pc:picChg>
        <pc:picChg chg="add mod modCrop">
          <ac:chgData name="Austin Davis" userId="233ba319-90f7-4da2-817e-fcc7d904f506" providerId="ADAL" clId="{89D81115-1EBC-49C2-A499-9AC3190C6FC1}" dt="2023-01-12T20:45:12.715" v="389" actId="1076"/>
          <ac:picMkLst>
            <pc:docMk/>
            <pc:sldMk cId="157036438" sldId="258"/>
            <ac:picMk id="12" creationId="{D340838C-11D8-2A99-3C70-FB990DDDBB87}"/>
          </ac:picMkLst>
        </pc:picChg>
        <pc:picChg chg="del">
          <ac:chgData name="Austin Davis" userId="233ba319-90f7-4da2-817e-fcc7d904f506" providerId="ADAL" clId="{89D81115-1EBC-49C2-A499-9AC3190C6FC1}" dt="2023-01-11T16:21:41.990" v="101" actId="478"/>
          <ac:picMkLst>
            <pc:docMk/>
            <pc:sldMk cId="157036438" sldId="258"/>
            <ac:picMk id="14" creationId="{02ADF1F7-B84D-271D-79EF-91747F8363D4}"/>
          </ac:picMkLst>
        </pc:picChg>
      </pc:sldChg>
      <pc:sldChg chg="modSp mod">
        <pc:chgData name="Austin Davis" userId="233ba319-90f7-4da2-817e-fcc7d904f506" providerId="ADAL" clId="{89D81115-1EBC-49C2-A499-9AC3190C6FC1}" dt="2023-01-11T16:27:49.141" v="168" actId="108"/>
        <pc:sldMkLst>
          <pc:docMk/>
          <pc:sldMk cId="1301914418" sldId="793"/>
        </pc:sldMkLst>
        <pc:spChg chg="mod">
          <ac:chgData name="Austin Davis" userId="233ba319-90f7-4da2-817e-fcc7d904f506" providerId="ADAL" clId="{89D81115-1EBC-49C2-A499-9AC3190C6FC1}" dt="2023-01-11T16:27:49.141" v="168" actId="108"/>
          <ac:spMkLst>
            <pc:docMk/>
            <pc:sldMk cId="1301914418" sldId="793"/>
            <ac:spMk id="2" creationId="{959ADD8D-FD43-451A-BA38-F0270C318DD0}"/>
          </ac:spMkLst>
        </pc:spChg>
      </pc:sldChg>
      <pc:sldChg chg="modSp mod">
        <pc:chgData name="Austin Davis" userId="233ba319-90f7-4da2-817e-fcc7d904f506" providerId="ADAL" clId="{89D81115-1EBC-49C2-A499-9AC3190C6FC1}" dt="2023-01-11T16:27:15.364" v="164" actId="108"/>
        <pc:sldMkLst>
          <pc:docMk/>
          <pc:sldMk cId="2167178604" sldId="807"/>
        </pc:sldMkLst>
        <pc:spChg chg="mod">
          <ac:chgData name="Austin Davis" userId="233ba319-90f7-4da2-817e-fcc7d904f506" providerId="ADAL" clId="{89D81115-1EBC-49C2-A499-9AC3190C6FC1}" dt="2023-01-11T16:27:15.364" v="164" actId="108"/>
          <ac:spMkLst>
            <pc:docMk/>
            <pc:sldMk cId="2167178604" sldId="807"/>
            <ac:spMk id="2" creationId="{016D0E56-C7D5-4C4C-93FF-55F293787415}"/>
          </ac:spMkLst>
        </pc:spChg>
      </pc:sldChg>
      <pc:sldChg chg="addSp delSp modSp mod">
        <pc:chgData name="Austin Davis" userId="233ba319-90f7-4da2-817e-fcc7d904f506" providerId="ADAL" clId="{89D81115-1EBC-49C2-A499-9AC3190C6FC1}" dt="2023-01-11T17:08:40.617" v="175" actId="1076"/>
        <pc:sldMkLst>
          <pc:docMk/>
          <pc:sldMk cId="351388101" sldId="879"/>
        </pc:sldMkLst>
        <pc:spChg chg="add mod">
          <ac:chgData name="Austin Davis" userId="233ba319-90f7-4da2-817e-fcc7d904f506" providerId="ADAL" clId="{89D81115-1EBC-49C2-A499-9AC3190C6FC1}" dt="2023-01-11T16:11:50.286" v="62" actId="20577"/>
          <ac:spMkLst>
            <pc:docMk/>
            <pc:sldMk cId="351388101" sldId="879"/>
            <ac:spMk id="3" creationId="{ED4D6026-4A60-5219-C2FC-193921F29170}"/>
          </ac:spMkLst>
        </pc:spChg>
        <pc:spChg chg="mod">
          <ac:chgData name="Austin Davis" userId="233ba319-90f7-4da2-817e-fcc7d904f506" providerId="ADAL" clId="{89D81115-1EBC-49C2-A499-9AC3190C6FC1}" dt="2023-01-11T16:10:20.356" v="7" actId="20577"/>
          <ac:spMkLst>
            <pc:docMk/>
            <pc:sldMk cId="351388101" sldId="879"/>
            <ac:spMk id="9" creationId="{B993F5D6-E8D3-414E-9056-DC3F35B232ED}"/>
          </ac:spMkLst>
        </pc:spChg>
        <pc:spChg chg="del">
          <ac:chgData name="Austin Davis" userId="233ba319-90f7-4da2-817e-fcc7d904f506" providerId="ADAL" clId="{89D81115-1EBC-49C2-A499-9AC3190C6FC1}" dt="2023-01-11T16:10:33.550" v="8" actId="478"/>
          <ac:spMkLst>
            <pc:docMk/>
            <pc:sldMk cId="351388101" sldId="879"/>
            <ac:spMk id="12" creationId="{F11048F8-77B7-6EBE-A0CF-773C4E35A809}"/>
          </ac:spMkLst>
        </pc:spChg>
        <pc:spChg chg="mod">
          <ac:chgData name="Austin Davis" userId="233ba319-90f7-4da2-817e-fcc7d904f506" providerId="ADAL" clId="{89D81115-1EBC-49C2-A499-9AC3190C6FC1}" dt="2023-01-11T16:10:42.025" v="9" actId="1076"/>
          <ac:spMkLst>
            <pc:docMk/>
            <pc:sldMk cId="351388101" sldId="879"/>
            <ac:spMk id="13" creationId="{7165CE78-0B83-7260-B612-D8720A49FD1B}"/>
          </ac:spMkLst>
        </pc:spChg>
        <pc:spChg chg="mod">
          <ac:chgData name="Austin Davis" userId="233ba319-90f7-4da2-817e-fcc7d904f506" providerId="ADAL" clId="{89D81115-1EBC-49C2-A499-9AC3190C6FC1}" dt="2023-01-11T16:10:54.286" v="10" actId="1076"/>
          <ac:spMkLst>
            <pc:docMk/>
            <pc:sldMk cId="351388101" sldId="879"/>
            <ac:spMk id="16" creationId="{800CF5A2-0023-DD2C-C73C-B990034AB4F6}"/>
          </ac:spMkLst>
        </pc:spChg>
        <pc:picChg chg="add del mod">
          <ac:chgData name="Austin Davis" userId="233ba319-90f7-4da2-817e-fcc7d904f506" providerId="ADAL" clId="{89D81115-1EBC-49C2-A499-9AC3190C6FC1}" dt="2023-01-11T16:11:44.328" v="50" actId="478"/>
          <ac:picMkLst>
            <pc:docMk/>
            <pc:sldMk cId="351388101" sldId="879"/>
            <ac:picMk id="4" creationId="{C925C796-94F2-5E36-7410-1030474F99F7}"/>
          </ac:picMkLst>
        </pc:picChg>
        <pc:picChg chg="add mod">
          <ac:chgData name="Austin Davis" userId="233ba319-90f7-4da2-817e-fcc7d904f506" providerId="ADAL" clId="{89D81115-1EBC-49C2-A499-9AC3190C6FC1}" dt="2023-01-11T17:08:40.617" v="175" actId="1076"/>
          <ac:picMkLst>
            <pc:docMk/>
            <pc:sldMk cId="351388101" sldId="879"/>
            <ac:picMk id="5" creationId="{C688211C-E6DD-F7A1-6074-050A0A929BB5}"/>
          </ac:picMkLst>
        </pc:picChg>
        <pc:picChg chg="del">
          <ac:chgData name="Austin Davis" userId="233ba319-90f7-4da2-817e-fcc7d904f506" providerId="ADAL" clId="{89D81115-1EBC-49C2-A499-9AC3190C6FC1}" dt="2023-01-11T16:10:33.550" v="8" actId="478"/>
          <ac:picMkLst>
            <pc:docMk/>
            <pc:sldMk cId="351388101" sldId="879"/>
            <ac:picMk id="19" creationId="{32ADC173-9969-642B-E9B4-3CB568310D49}"/>
          </ac:picMkLst>
        </pc:picChg>
        <pc:picChg chg="mod">
          <ac:chgData name="Austin Davis" userId="233ba319-90f7-4da2-817e-fcc7d904f506" providerId="ADAL" clId="{89D81115-1EBC-49C2-A499-9AC3190C6FC1}" dt="2023-01-11T16:10:54.286" v="10" actId="1076"/>
          <ac:picMkLst>
            <pc:docMk/>
            <pc:sldMk cId="351388101" sldId="879"/>
            <ac:picMk id="20" creationId="{47ED1A05-A58D-F1AF-3315-C1E89A04823E}"/>
          </ac:picMkLst>
        </pc:picChg>
        <pc:picChg chg="mod">
          <ac:chgData name="Austin Davis" userId="233ba319-90f7-4da2-817e-fcc7d904f506" providerId="ADAL" clId="{89D81115-1EBC-49C2-A499-9AC3190C6FC1}" dt="2023-01-11T16:10:42.025" v="9" actId="1076"/>
          <ac:picMkLst>
            <pc:docMk/>
            <pc:sldMk cId="351388101" sldId="879"/>
            <ac:picMk id="21" creationId="{7D727665-0B04-CC64-8F7F-C1799D6AF855}"/>
          </ac:picMkLst>
        </pc:picChg>
      </pc:sldChg>
      <pc:sldChg chg="modSp mod">
        <pc:chgData name="Austin Davis" userId="233ba319-90f7-4da2-817e-fcc7d904f506" providerId="ADAL" clId="{89D81115-1EBC-49C2-A499-9AC3190C6FC1}" dt="2023-01-11T16:26:27.792" v="158" actId="108"/>
        <pc:sldMkLst>
          <pc:docMk/>
          <pc:sldMk cId="3431155714" sldId="930"/>
        </pc:sldMkLst>
        <pc:spChg chg="mod">
          <ac:chgData name="Austin Davis" userId="233ba319-90f7-4da2-817e-fcc7d904f506" providerId="ADAL" clId="{89D81115-1EBC-49C2-A499-9AC3190C6FC1}" dt="2023-01-11T16:26:27.792" v="158" actId="108"/>
          <ac:spMkLst>
            <pc:docMk/>
            <pc:sldMk cId="3431155714" sldId="930"/>
            <ac:spMk id="261123" creationId="{00000000-0000-0000-0000-000000000000}"/>
          </ac:spMkLst>
        </pc:spChg>
      </pc:sldChg>
      <pc:sldChg chg="addSp delSp modSp mod">
        <pc:chgData name="Austin Davis" userId="233ba319-90f7-4da2-817e-fcc7d904f506" providerId="ADAL" clId="{89D81115-1EBC-49C2-A499-9AC3190C6FC1}" dt="2023-01-11T17:09:02.307" v="179" actId="1076"/>
        <pc:sldMkLst>
          <pc:docMk/>
          <pc:sldMk cId="1361959142" sldId="931"/>
        </pc:sldMkLst>
        <pc:spChg chg="add mod">
          <ac:chgData name="Austin Davis" userId="233ba319-90f7-4da2-817e-fcc7d904f506" providerId="ADAL" clId="{89D81115-1EBC-49C2-A499-9AC3190C6FC1}" dt="2023-01-11T16:25:12.412" v="151" actId="1035"/>
          <ac:spMkLst>
            <pc:docMk/>
            <pc:sldMk cId="1361959142" sldId="931"/>
            <ac:spMk id="2" creationId="{752B9BF1-05E0-A6E9-634C-EF5AEB3ECCA9}"/>
          </ac:spMkLst>
        </pc:spChg>
        <pc:spChg chg="add mod">
          <ac:chgData name="Austin Davis" userId="233ba319-90f7-4da2-817e-fcc7d904f506" providerId="ADAL" clId="{89D81115-1EBC-49C2-A499-9AC3190C6FC1}" dt="2023-01-11T16:25:12.412" v="151" actId="1035"/>
          <ac:spMkLst>
            <pc:docMk/>
            <pc:sldMk cId="1361959142" sldId="931"/>
            <ac:spMk id="4" creationId="{20DC0DA3-FE43-9A99-2D05-9E19501D980E}"/>
          </ac:spMkLst>
        </pc:spChg>
        <pc:spChg chg="add mod">
          <ac:chgData name="Austin Davis" userId="233ba319-90f7-4da2-817e-fcc7d904f506" providerId="ADAL" clId="{89D81115-1EBC-49C2-A499-9AC3190C6FC1}" dt="2023-01-11T16:25:12.412" v="151" actId="1035"/>
          <ac:spMkLst>
            <pc:docMk/>
            <pc:sldMk cId="1361959142" sldId="931"/>
            <ac:spMk id="5" creationId="{07033BEC-4591-5672-ED74-846C890CADB4}"/>
          </ac:spMkLst>
        </pc:spChg>
        <pc:spChg chg="add mod">
          <ac:chgData name="Austin Davis" userId="233ba319-90f7-4da2-817e-fcc7d904f506" providerId="ADAL" clId="{89D81115-1EBC-49C2-A499-9AC3190C6FC1}" dt="2023-01-11T16:25:12.412" v="151" actId="1035"/>
          <ac:spMkLst>
            <pc:docMk/>
            <pc:sldMk cId="1361959142" sldId="931"/>
            <ac:spMk id="7" creationId="{E063361C-572C-DF71-3A2F-7BC3055D3E43}"/>
          </ac:spMkLst>
        </pc:spChg>
        <pc:spChg chg="add mod">
          <ac:chgData name="Austin Davis" userId="233ba319-90f7-4da2-817e-fcc7d904f506" providerId="ADAL" clId="{89D81115-1EBC-49C2-A499-9AC3190C6FC1}" dt="2023-01-11T16:25:12.412" v="151" actId="1035"/>
          <ac:spMkLst>
            <pc:docMk/>
            <pc:sldMk cId="1361959142" sldId="931"/>
            <ac:spMk id="14" creationId="{2380DF30-E4B9-1438-1757-8D2A5EA981B6}"/>
          </ac:spMkLst>
        </pc:spChg>
        <pc:spChg chg="del">
          <ac:chgData name="Austin Davis" userId="233ba319-90f7-4da2-817e-fcc7d904f506" providerId="ADAL" clId="{89D81115-1EBC-49C2-A499-9AC3190C6FC1}" dt="2023-01-11T16:25:05.289" v="114" actId="478"/>
          <ac:spMkLst>
            <pc:docMk/>
            <pc:sldMk cId="1361959142" sldId="931"/>
            <ac:spMk id="15" creationId="{1AE83CDF-8196-A4C0-D07D-AE785F1C3018}"/>
          </ac:spMkLst>
        </pc:spChg>
        <pc:spChg chg="del">
          <ac:chgData name="Austin Davis" userId="233ba319-90f7-4da2-817e-fcc7d904f506" providerId="ADAL" clId="{89D81115-1EBC-49C2-A499-9AC3190C6FC1}" dt="2023-01-11T16:25:05.289" v="114" actId="478"/>
          <ac:spMkLst>
            <pc:docMk/>
            <pc:sldMk cId="1361959142" sldId="931"/>
            <ac:spMk id="16" creationId="{C8A78353-FBDB-77FC-346A-A261FA97B270}"/>
          </ac:spMkLst>
        </pc:spChg>
        <pc:spChg chg="del">
          <ac:chgData name="Austin Davis" userId="233ba319-90f7-4da2-817e-fcc7d904f506" providerId="ADAL" clId="{89D81115-1EBC-49C2-A499-9AC3190C6FC1}" dt="2023-01-11T16:25:05.289" v="114" actId="478"/>
          <ac:spMkLst>
            <pc:docMk/>
            <pc:sldMk cId="1361959142" sldId="931"/>
            <ac:spMk id="17" creationId="{F86CBF2C-6FE3-0E6C-EEAA-C489F8B5B083}"/>
          </ac:spMkLst>
        </pc:spChg>
        <pc:spChg chg="del">
          <ac:chgData name="Austin Davis" userId="233ba319-90f7-4da2-817e-fcc7d904f506" providerId="ADAL" clId="{89D81115-1EBC-49C2-A499-9AC3190C6FC1}" dt="2023-01-11T16:25:05.289" v="114" actId="478"/>
          <ac:spMkLst>
            <pc:docMk/>
            <pc:sldMk cId="1361959142" sldId="931"/>
            <ac:spMk id="18" creationId="{0FA3B4B0-1CA3-0DF2-E70B-FEEAE516C6DD}"/>
          </ac:spMkLst>
        </pc:spChg>
        <pc:spChg chg="del">
          <ac:chgData name="Austin Davis" userId="233ba319-90f7-4da2-817e-fcc7d904f506" providerId="ADAL" clId="{89D81115-1EBC-49C2-A499-9AC3190C6FC1}" dt="2023-01-11T16:25:05.289" v="114" actId="478"/>
          <ac:spMkLst>
            <pc:docMk/>
            <pc:sldMk cId="1361959142" sldId="931"/>
            <ac:spMk id="19" creationId="{F9532B95-50A8-11F0-D665-ADB3AE61AD56}"/>
          </ac:spMkLst>
        </pc:spChg>
        <pc:spChg chg="del">
          <ac:chgData name="Austin Davis" userId="233ba319-90f7-4da2-817e-fcc7d904f506" providerId="ADAL" clId="{89D81115-1EBC-49C2-A499-9AC3190C6FC1}" dt="2023-01-11T16:25:05.289" v="114" actId="478"/>
          <ac:spMkLst>
            <pc:docMk/>
            <pc:sldMk cId="1361959142" sldId="931"/>
            <ac:spMk id="25" creationId="{6A6C6ABE-7E78-0EBE-9DB7-6EDC5093A078}"/>
          </ac:spMkLst>
        </pc:spChg>
        <pc:spChg chg="add mod">
          <ac:chgData name="Austin Davis" userId="233ba319-90f7-4da2-817e-fcc7d904f506" providerId="ADAL" clId="{89D81115-1EBC-49C2-A499-9AC3190C6FC1}" dt="2023-01-11T16:25:12.412" v="151" actId="1035"/>
          <ac:spMkLst>
            <pc:docMk/>
            <pc:sldMk cId="1361959142" sldId="931"/>
            <ac:spMk id="28" creationId="{DA7583E2-DA28-8625-9E6C-F3F908FFA007}"/>
          </ac:spMkLst>
        </pc:spChg>
        <pc:picChg chg="mod">
          <ac:chgData name="Austin Davis" userId="233ba319-90f7-4da2-817e-fcc7d904f506" providerId="ADAL" clId="{89D81115-1EBC-49C2-A499-9AC3190C6FC1}" dt="2023-01-11T16:25:22.574" v="154" actId="1076"/>
          <ac:picMkLst>
            <pc:docMk/>
            <pc:sldMk cId="1361959142" sldId="931"/>
            <ac:picMk id="6" creationId="{79E88F50-E1D3-44AA-9F89-E29A7A460B9A}"/>
          </ac:picMkLst>
        </pc:picChg>
        <pc:picChg chg="add mod">
          <ac:chgData name="Austin Davis" userId="233ba319-90f7-4da2-817e-fcc7d904f506" providerId="ADAL" clId="{89D81115-1EBC-49C2-A499-9AC3190C6FC1}" dt="2023-01-11T16:25:12.412" v="151" actId="1035"/>
          <ac:picMkLst>
            <pc:docMk/>
            <pc:sldMk cId="1361959142" sldId="931"/>
            <ac:picMk id="8" creationId="{CCC552B8-2FD1-6502-7706-02ACC277D5A0}"/>
          </ac:picMkLst>
        </pc:picChg>
        <pc:picChg chg="add mod">
          <ac:chgData name="Austin Davis" userId="233ba319-90f7-4da2-817e-fcc7d904f506" providerId="ADAL" clId="{89D81115-1EBC-49C2-A499-9AC3190C6FC1}" dt="2023-01-11T16:25:12.412" v="151" actId="1035"/>
          <ac:picMkLst>
            <pc:docMk/>
            <pc:sldMk cId="1361959142" sldId="931"/>
            <ac:picMk id="9" creationId="{9D208248-7DBC-D2C3-C153-94A410349AE5}"/>
          </ac:picMkLst>
        </pc:picChg>
        <pc:picChg chg="add mod">
          <ac:chgData name="Austin Davis" userId="233ba319-90f7-4da2-817e-fcc7d904f506" providerId="ADAL" clId="{89D81115-1EBC-49C2-A499-9AC3190C6FC1}" dt="2023-01-11T16:25:12.412" v="151" actId="1035"/>
          <ac:picMkLst>
            <pc:docMk/>
            <pc:sldMk cId="1361959142" sldId="931"/>
            <ac:picMk id="10" creationId="{04E163FB-A9E8-D519-29C1-BC46EE14D90B}"/>
          </ac:picMkLst>
        </pc:picChg>
        <pc:picChg chg="add mod">
          <ac:chgData name="Austin Davis" userId="233ba319-90f7-4da2-817e-fcc7d904f506" providerId="ADAL" clId="{89D81115-1EBC-49C2-A499-9AC3190C6FC1}" dt="2023-01-11T16:25:12.412" v="151" actId="1035"/>
          <ac:picMkLst>
            <pc:docMk/>
            <pc:sldMk cId="1361959142" sldId="931"/>
            <ac:picMk id="12" creationId="{EA98AA11-EFE5-E430-2631-69321F939EC6}"/>
          </ac:picMkLst>
        </pc:picChg>
        <pc:picChg chg="add mod">
          <ac:chgData name="Austin Davis" userId="233ba319-90f7-4da2-817e-fcc7d904f506" providerId="ADAL" clId="{89D81115-1EBC-49C2-A499-9AC3190C6FC1}" dt="2023-01-11T17:09:02.307" v="179" actId="1076"/>
          <ac:picMkLst>
            <pc:docMk/>
            <pc:sldMk cId="1361959142" sldId="931"/>
            <ac:picMk id="15" creationId="{EEDF31EF-185F-CFAC-6AEA-270AA8CAA281}"/>
          </ac:picMkLst>
        </pc:picChg>
        <pc:picChg chg="del">
          <ac:chgData name="Austin Davis" userId="233ba319-90f7-4da2-817e-fcc7d904f506" providerId="ADAL" clId="{89D81115-1EBC-49C2-A499-9AC3190C6FC1}" dt="2023-01-11T16:25:05.289" v="114" actId="478"/>
          <ac:picMkLst>
            <pc:docMk/>
            <pc:sldMk cId="1361959142" sldId="931"/>
            <ac:picMk id="20" creationId="{29CA3C03-CB1C-44C4-A876-AE048D1F3102}"/>
          </ac:picMkLst>
        </pc:picChg>
        <pc:picChg chg="del">
          <ac:chgData name="Austin Davis" userId="233ba319-90f7-4da2-817e-fcc7d904f506" providerId="ADAL" clId="{89D81115-1EBC-49C2-A499-9AC3190C6FC1}" dt="2023-01-11T16:25:05.289" v="114" actId="478"/>
          <ac:picMkLst>
            <pc:docMk/>
            <pc:sldMk cId="1361959142" sldId="931"/>
            <ac:picMk id="21" creationId="{6EDAAC58-041A-7D5D-0C8A-1B6ED94C75CE}"/>
          </ac:picMkLst>
        </pc:picChg>
        <pc:picChg chg="del">
          <ac:chgData name="Austin Davis" userId="233ba319-90f7-4da2-817e-fcc7d904f506" providerId="ADAL" clId="{89D81115-1EBC-49C2-A499-9AC3190C6FC1}" dt="2023-01-11T16:25:05.289" v="114" actId="478"/>
          <ac:picMkLst>
            <pc:docMk/>
            <pc:sldMk cId="1361959142" sldId="931"/>
            <ac:picMk id="22" creationId="{BDDE53D1-5CB5-EE1B-3DC5-7DAD3D1BD039}"/>
          </ac:picMkLst>
        </pc:picChg>
        <pc:picChg chg="del">
          <ac:chgData name="Austin Davis" userId="233ba319-90f7-4da2-817e-fcc7d904f506" providerId="ADAL" clId="{89D81115-1EBC-49C2-A499-9AC3190C6FC1}" dt="2023-01-11T16:25:05.289" v="114" actId="478"/>
          <ac:picMkLst>
            <pc:docMk/>
            <pc:sldMk cId="1361959142" sldId="931"/>
            <ac:picMk id="23" creationId="{3B910564-0007-8485-ACC0-059C401EE8C4}"/>
          </ac:picMkLst>
        </pc:picChg>
        <pc:picChg chg="del">
          <ac:chgData name="Austin Davis" userId="233ba319-90f7-4da2-817e-fcc7d904f506" providerId="ADAL" clId="{89D81115-1EBC-49C2-A499-9AC3190C6FC1}" dt="2023-01-11T16:25:05.289" v="114" actId="478"/>
          <ac:picMkLst>
            <pc:docMk/>
            <pc:sldMk cId="1361959142" sldId="931"/>
            <ac:picMk id="24" creationId="{7540C9D8-BCF8-961E-4B51-D144A8D076DE}"/>
          </ac:picMkLst>
        </pc:picChg>
        <pc:picChg chg="del">
          <ac:chgData name="Austin Davis" userId="233ba319-90f7-4da2-817e-fcc7d904f506" providerId="ADAL" clId="{89D81115-1EBC-49C2-A499-9AC3190C6FC1}" dt="2023-01-11T16:25:05.289" v="114" actId="478"/>
          <ac:picMkLst>
            <pc:docMk/>
            <pc:sldMk cId="1361959142" sldId="931"/>
            <ac:picMk id="26" creationId="{E88D756D-6A59-E6FB-9401-7FC24BEA10E2}"/>
          </ac:picMkLst>
        </pc:picChg>
        <pc:picChg chg="add mod">
          <ac:chgData name="Austin Davis" userId="233ba319-90f7-4da2-817e-fcc7d904f506" providerId="ADAL" clId="{89D81115-1EBC-49C2-A499-9AC3190C6FC1}" dt="2023-01-11T16:25:12.412" v="151" actId="1035"/>
          <ac:picMkLst>
            <pc:docMk/>
            <pc:sldMk cId="1361959142" sldId="931"/>
            <ac:picMk id="27" creationId="{8C11A208-E36B-6242-EF69-EEAB10F2D73A}"/>
          </ac:picMkLst>
        </pc:picChg>
      </pc:sldChg>
      <pc:sldChg chg="del">
        <pc:chgData name="Austin Davis" userId="233ba319-90f7-4da2-817e-fcc7d904f506" providerId="ADAL" clId="{89D81115-1EBC-49C2-A499-9AC3190C6FC1}" dt="2023-01-11T16:18:24.116" v="70" actId="47"/>
        <pc:sldMkLst>
          <pc:docMk/>
          <pc:sldMk cId="2001065313" sldId="961"/>
        </pc:sldMkLst>
      </pc:sldChg>
      <pc:sldChg chg="del">
        <pc:chgData name="Austin Davis" userId="233ba319-90f7-4da2-817e-fcc7d904f506" providerId="ADAL" clId="{89D81115-1EBC-49C2-A499-9AC3190C6FC1}" dt="2023-01-11T16:20:27.505" v="97" actId="47"/>
        <pc:sldMkLst>
          <pc:docMk/>
          <pc:sldMk cId="826637236" sldId="963"/>
        </pc:sldMkLst>
      </pc:sldChg>
      <pc:sldChg chg="del">
        <pc:chgData name="Austin Davis" userId="233ba319-90f7-4da2-817e-fcc7d904f506" providerId="ADAL" clId="{89D81115-1EBC-49C2-A499-9AC3190C6FC1}" dt="2023-01-11T16:18:24.116" v="70" actId="47"/>
        <pc:sldMkLst>
          <pc:docMk/>
          <pc:sldMk cId="2280580629" sldId="967"/>
        </pc:sldMkLst>
      </pc:sldChg>
      <pc:sldChg chg="modSp mod">
        <pc:chgData name="Austin Davis" userId="233ba319-90f7-4da2-817e-fcc7d904f506" providerId="ADAL" clId="{89D81115-1EBC-49C2-A499-9AC3190C6FC1}" dt="2023-01-11T16:27:40.533" v="167" actId="108"/>
        <pc:sldMkLst>
          <pc:docMk/>
          <pc:sldMk cId="3698820213" sldId="968"/>
        </pc:sldMkLst>
        <pc:spChg chg="mod">
          <ac:chgData name="Austin Davis" userId="233ba319-90f7-4da2-817e-fcc7d904f506" providerId="ADAL" clId="{89D81115-1EBC-49C2-A499-9AC3190C6FC1}" dt="2023-01-11T16:27:40.533" v="167" actId="108"/>
          <ac:spMkLst>
            <pc:docMk/>
            <pc:sldMk cId="3698820213" sldId="968"/>
            <ac:spMk id="10" creationId="{7981AC46-8CB3-4991-BEAE-B08CED119781}"/>
          </ac:spMkLst>
        </pc:spChg>
      </pc:sldChg>
      <pc:sldChg chg="del">
        <pc:chgData name="Austin Davis" userId="233ba319-90f7-4da2-817e-fcc7d904f506" providerId="ADAL" clId="{89D81115-1EBC-49C2-A499-9AC3190C6FC1}" dt="2023-01-11T16:18:24.116" v="70" actId="47"/>
        <pc:sldMkLst>
          <pc:docMk/>
          <pc:sldMk cId="2024917460" sldId="972"/>
        </pc:sldMkLst>
      </pc:sldChg>
      <pc:sldChg chg="modSp mod">
        <pc:chgData name="Austin Davis" userId="233ba319-90f7-4da2-817e-fcc7d904f506" providerId="ADAL" clId="{89D81115-1EBC-49C2-A499-9AC3190C6FC1}" dt="2023-01-11T16:26:54.947" v="161" actId="108"/>
        <pc:sldMkLst>
          <pc:docMk/>
          <pc:sldMk cId="2690778205" sldId="1058"/>
        </pc:sldMkLst>
        <pc:spChg chg="mod">
          <ac:chgData name="Austin Davis" userId="233ba319-90f7-4da2-817e-fcc7d904f506" providerId="ADAL" clId="{89D81115-1EBC-49C2-A499-9AC3190C6FC1}" dt="2023-01-11T16:26:54.947" v="161" actId="108"/>
          <ac:spMkLst>
            <pc:docMk/>
            <pc:sldMk cId="2690778205" sldId="1058"/>
            <ac:spMk id="3" creationId="{10A80252-AE7D-4B65-B420-61B790B9AA91}"/>
          </ac:spMkLst>
        </pc:spChg>
      </pc:sldChg>
      <pc:sldChg chg="modSp mod">
        <pc:chgData name="Austin Davis" userId="233ba319-90f7-4da2-817e-fcc7d904f506" providerId="ADAL" clId="{89D81115-1EBC-49C2-A499-9AC3190C6FC1}" dt="2023-01-11T16:24:26.236" v="112" actId="1076"/>
        <pc:sldMkLst>
          <pc:docMk/>
          <pc:sldMk cId="2105792745" sldId="1100"/>
        </pc:sldMkLst>
        <pc:spChg chg="mod">
          <ac:chgData name="Austin Davis" userId="233ba319-90f7-4da2-817e-fcc7d904f506" providerId="ADAL" clId="{89D81115-1EBC-49C2-A499-9AC3190C6FC1}" dt="2023-01-11T16:24:26.236" v="112" actId="1076"/>
          <ac:spMkLst>
            <pc:docMk/>
            <pc:sldMk cId="2105792745" sldId="1100"/>
            <ac:spMk id="3" creationId="{703C1B80-AF3F-4F7C-8543-F79AF305B1A7}"/>
          </ac:spMkLst>
        </pc:spChg>
      </pc:sldChg>
      <pc:sldChg chg="modSp mod">
        <pc:chgData name="Austin Davis" userId="233ba319-90f7-4da2-817e-fcc7d904f506" providerId="ADAL" clId="{89D81115-1EBC-49C2-A499-9AC3190C6FC1}" dt="2023-01-11T16:24:39.158" v="113" actId="1076"/>
        <pc:sldMkLst>
          <pc:docMk/>
          <pc:sldMk cId="2857077321" sldId="1102"/>
        </pc:sldMkLst>
        <pc:spChg chg="mod">
          <ac:chgData name="Austin Davis" userId="233ba319-90f7-4da2-817e-fcc7d904f506" providerId="ADAL" clId="{89D81115-1EBC-49C2-A499-9AC3190C6FC1}" dt="2023-01-11T16:24:39.158" v="113" actId="1076"/>
          <ac:spMkLst>
            <pc:docMk/>
            <pc:sldMk cId="2857077321" sldId="1102"/>
            <ac:spMk id="3" creationId="{83CDBE1A-AD3E-46A0-81FA-44C41AB67570}"/>
          </ac:spMkLst>
        </pc:spChg>
      </pc:sldChg>
      <pc:sldChg chg="modSp mod">
        <pc:chgData name="Austin Davis" userId="233ba319-90f7-4da2-817e-fcc7d904f506" providerId="ADAL" clId="{89D81115-1EBC-49C2-A499-9AC3190C6FC1}" dt="2023-01-11T16:24:12.713" v="111" actId="1076"/>
        <pc:sldMkLst>
          <pc:docMk/>
          <pc:sldMk cId="1142851336" sldId="1105"/>
        </pc:sldMkLst>
        <pc:spChg chg="mod">
          <ac:chgData name="Austin Davis" userId="233ba319-90f7-4da2-817e-fcc7d904f506" providerId="ADAL" clId="{89D81115-1EBC-49C2-A499-9AC3190C6FC1}" dt="2023-01-11T16:24:12.713" v="111" actId="1076"/>
          <ac:spMkLst>
            <pc:docMk/>
            <pc:sldMk cId="1142851336" sldId="1105"/>
            <ac:spMk id="3" creationId="{B4FF792C-A586-43F4-8E46-673000289A07}"/>
          </ac:spMkLst>
        </pc:spChg>
      </pc:sldChg>
      <pc:sldChg chg="modSp mod">
        <pc:chgData name="Austin Davis" userId="233ba319-90f7-4da2-817e-fcc7d904f506" providerId="ADAL" clId="{89D81115-1EBC-49C2-A499-9AC3190C6FC1}" dt="2023-01-11T16:26:43.966" v="160" actId="108"/>
        <pc:sldMkLst>
          <pc:docMk/>
          <pc:sldMk cId="1826288114" sldId="1335"/>
        </pc:sldMkLst>
        <pc:spChg chg="mod">
          <ac:chgData name="Austin Davis" userId="233ba319-90f7-4da2-817e-fcc7d904f506" providerId="ADAL" clId="{89D81115-1EBC-49C2-A499-9AC3190C6FC1}" dt="2023-01-11T16:26:43.966" v="160" actId="108"/>
          <ac:spMkLst>
            <pc:docMk/>
            <pc:sldMk cId="1826288114" sldId="1335"/>
            <ac:spMk id="261123" creationId="{00000000-0000-0000-0000-000000000000}"/>
          </ac:spMkLst>
        </pc:spChg>
      </pc:sldChg>
      <pc:sldChg chg="modSp mod">
        <pc:chgData name="Austin Davis" userId="233ba319-90f7-4da2-817e-fcc7d904f506" providerId="ADAL" clId="{89D81115-1EBC-49C2-A499-9AC3190C6FC1}" dt="2023-01-11T16:26:33.903" v="159" actId="20577"/>
        <pc:sldMkLst>
          <pc:docMk/>
          <pc:sldMk cId="1206234703" sldId="1352"/>
        </pc:sldMkLst>
        <pc:spChg chg="mod">
          <ac:chgData name="Austin Davis" userId="233ba319-90f7-4da2-817e-fcc7d904f506" providerId="ADAL" clId="{89D81115-1EBC-49C2-A499-9AC3190C6FC1}" dt="2023-01-11T16:26:33.903" v="159" actId="20577"/>
          <ac:spMkLst>
            <pc:docMk/>
            <pc:sldMk cId="1206234703" sldId="1352"/>
            <ac:spMk id="3" creationId="{10A80252-AE7D-4B65-B420-61B790B9AA91}"/>
          </ac:spMkLst>
        </pc:spChg>
      </pc:sldChg>
      <pc:sldChg chg="del">
        <pc:chgData name="Austin Davis" userId="233ba319-90f7-4da2-817e-fcc7d904f506" providerId="ADAL" clId="{89D81115-1EBC-49C2-A499-9AC3190C6FC1}" dt="2023-01-11T16:20:35.258" v="100" actId="47"/>
        <pc:sldMkLst>
          <pc:docMk/>
          <pc:sldMk cId="3356624797" sldId="1354"/>
        </pc:sldMkLst>
      </pc:sldChg>
      <pc:sldChg chg="modSp mod">
        <pc:chgData name="Austin Davis" userId="233ba319-90f7-4da2-817e-fcc7d904f506" providerId="ADAL" clId="{89D81115-1EBC-49C2-A499-9AC3190C6FC1}" dt="2023-01-11T16:15:55.793" v="66" actId="20577"/>
        <pc:sldMkLst>
          <pc:docMk/>
          <pc:sldMk cId="920968135" sldId="1366"/>
        </pc:sldMkLst>
        <pc:spChg chg="mod">
          <ac:chgData name="Austin Davis" userId="233ba319-90f7-4da2-817e-fcc7d904f506" providerId="ADAL" clId="{89D81115-1EBC-49C2-A499-9AC3190C6FC1}" dt="2023-01-11T16:14:17.358" v="64" actId="20577"/>
          <ac:spMkLst>
            <pc:docMk/>
            <pc:sldMk cId="920968135" sldId="1366"/>
            <ac:spMk id="5" creationId="{031D8364-946D-42F6-9C0E-0DA9231E30FC}"/>
          </ac:spMkLst>
        </pc:spChg>
        <pc:spChg chg="mod">
          <ac:chgData name="Austin Davis" userId="233ba319-90f7-4da2-817e-fcc7d904f506" providerId="ADAL" clId="{89D81115-1EBC-49C2-A499-9AC3190C6FC1}" dt="2023-01-11T16:14:36.893" v="65" actId="20577"/>
          <ac:spMkLst>
            <pc:docMk/>
            <pc:sldMk cId="920968135" sldId="1366"/>
            <ac:spMk id="13" creationId="{3D4891DA-D511-404A-9DFD-98C84B1337B1}"/>
          </ac:spMkLst>
        </pc:spChg>
        <pc:spChg chg="mod">
          <ac:chgData name="Austin Davis" userId="233ba319-90f7-4da2-817e-fcc7d904f506" providerId="ADAL" clId="{89D81115-1EBC-49C2-A499-9AC3190C6FC1}" dt="2023-01-11T16:15:55.793" v="66" actId="20577"/>
          <ac:spMkLst>
            <pc:docMk/>
            <pc:sldMk cId="920968135" sldId="1366"/>
            <ac:spMk id="14" creationId="{F24C2541-084F-47EF-917D-244C8B43A8CA}"/>
          </ac:spMkLst>
        </pc:spChg>
      </pc:sldChg>
      <pc:sldChg chg="addSp delSp modSp mod">
        <pc:chgData name="Austin Davis" userId="233ba319-90f7-4da2-817e-fcc7d904f506" providerId="ADAL" clId="{89D81115-1EBC-49C2-A499-9AC3190C6FC1}" dt="2023-01-11T16:45:36.505" v="170"/>
        <pc:sldMkLst>
          <pc:docMk/>
          <pc:sldMk cId="3427649313" sldId="1367"/>
        </pc:sldMkLst>
        <pc:picChg chg="add mod">
          <ac:chgData name="Austin Davis" userId="233ba319-90f7-4da2-817e-fcc7d904f506" providerId="ADAL" clId="{89D81115-1EBC-49C2-A499-9AC3190C6FC1}" dt="2023-01-11T16:45:36.505" v="170"/>
          <ac:picMkLst>
            <pc:docMk/>
            <pc:sldMk cId="3427649313" sldId="1367"/>
            <ac:picMk id="4" creationId="{5A23F7C5-9ECF-0303-A728-EEFC319B84C3}"/>
          </ac:picMkLst>
        </pc:picChg>
        <pc:picChg chg="del">
          <ac:chgData name="Austin Davis" userId="233ba319-90f7-4da2-817e-fcc7d904f506" providerId="ADAL" clId="{89D81115-1EBC-49C2-A499-9AC3190C6FC1}" dt="2023-01-11T16:45:36.106" v="169" actId="478"/>
          <ac:picMkLst>
            <pc:docMk/>
            <pc:sldMk cId="3427649313" sldId="1367"/>
            <ac:picMk id="5" creationId="{53571960-B5CB-8380-0CBE-2901411FBE47}"/>
          </ac:picMkLst>
        </pc:picChg>
        <pc:picChg chg="add mod">
          <ac:chgData name="Austin Davis" userId="233ba319-90f7-4da2-817e-fcc7d904f506" providerId="ADAL" clId="{89D81115-1EBC-49C2-A499-9AC3190C6FC1}" dt="2023-01-11T16:45:36.505" v="170"/>
          <ac:picMkLst>
            <pc:docMk/>
            <pc:sldMk cId="3427649313" sldId="1367"/>
            <ac:picMk id="7" creationId="{11EB8CC3-8698-A201-4C4D-397669D797BC}"/>
          </ac:picMkLst>
        </pc:picChg>
        <pc:picChg chg="del">
          <ac:chgData name="Austin Davis" userId="233ba319-90f7-4da2-817e-fcc7d904f506" providerId="ADAL" clId="{89D81115-1EBC-49C2-A499-9AC3190C6FC1}" dt="2023-01-11T16:45:36.106" v="169" actId="478"/>
          <ac:picMkLst>
            <pc:docMk/>
            <pc:sldMk cId="3427649313" sldId="1367"/>
            <ac:picMk id="11" creationId="{81584237-3041-F0D0-5E0D-B0F81BD9435B}"/>
          </ac:picMkLst>
        </pc:picChg>
      </pc:sldChg>
      <pc:sldChg chg="modSp mod">
        <pc:chgData name="Austin Davis" userId="233ba319-90f7-4da2-817e-fcc7d904f506" providerId="ADAL" clId="{89D81115-1EBC-49C2-A499-9AC3190C6FC1}" dt="2023-01-11T16:27:28.381" v="166" actId="108"/>
        <pc:sldMkLst>
          <pc:docMk/>
          <pc:sldMk cId="2070699554" sldId="1380"/>
        </pc:sldMkLst>
        <pc:spChg chg="mod">
          <ac:chgData name="Austin Davis" userId="233ba319-90f7-4da2-817e-fcc7d904f506" providerId="ADAL" clId="{89D81115-1EBC-49C2-A499-9AC3190C6FC1}" dt="2023-01-11T16:27:28.381" v="166" actId="108"/>
          <ac:spMkLst>
            <pc:docMk/>
            <pc:sldMk cId="2070699554" sldId="1380"/>
            <ac:spMk id="5" creationId="{906A3ACF-ECA8-F323-1703-3F891B11222E}"/>
          </ac:spMkLst>
        </pc:spChg>
      </pc:sldChg>
      <pc:sldChg chg="del">
        <pc:chgData name="Austin Davis" userId="233ba319-90f7-4da2-817e-fcc7d904f506" providerId="ADAL" clId="{89D81115-1EBC-49C2-A499-9AC3190C6FC1}" dt="2023-01-12T20:40:55.098" v="183" actId="47"/>
        <pc:sldMkLst>
          <pc:docMk/>
          <pc:sldMk cId="773444766" sldId="1421"/>
        </pc:sldMkLst>
      </pc:sldChg>
      <pc:sldChg chg="add del">
        <pc:chgData name="Austin Davis" userId="233ba319-90f7-4da2-817e-fcc7d904f506" providerId="ADAL" clId="{89D81115-1EBC-49C2-A499-9AC3190C6FC1}" dt="2023-01-12T20:40:53.352" v="182"/>
        <pc:sldMkLst>
          <pc:docMk/>
          <pc:sldMk cId="2627250628" sldId="1422"/>
        </pc:sldMkLst>
      </pc:sldChg>
      <pc:sldChg chg="del">
        <pc:chgData name="Austin Davis" userId="233ba319-90f7-4da2-817e-fcc7d904f506" providerId="ADAL" clId="{89D81115-1EBC-49C2-A499-9AC3190C6FC1}" dt="2023-01-11T16:18:24.116" v="70" actId="47"/>
        <pc:sldMkLst>
          <pc:docMk/>
          <pc:sldMk cId="774422244" sldId="1423"/>
        </pc:sldMkLst>
      </pc:sldChg>
      <pc:sldChg chg="add del">
        <pc:chgData name="Austin Davis" userId="233ba319-90f7-4da2-817e-fcc7d904f506" providerId="ADAL" clId="{89D81115-1EBC-49C2-A499-9AC3190C6FC1}" dt="2023-01-13T14:58:57.518" v="406"/>
        <pc:sldMkLst>
          <pc:docMk/>
          <pc:sldMk cId="4107292689" sldId="1423"/>
        </pc:sldMkLst>
      </pc:sldChg>
      <pc:sldChg chg="addSp delSp modSp add del mod">
        <pc:chgData name="Austin Davis" userId="233ba319-90f7-4da2-817e-fcc7d904f506" providerId="ADAL" clId="{89D81115-1EBC-49C2-A499-9AC3190C6FC1}" dt="2023-01-11T16:18:41.738" v="78"/>
        <pc:sldMkLst>
          <pc:docMk/>
          <pc:sldMk cId="2975614189" sldId="1424"/>
        </pc:sldMkLst>
        <pc:spChg chg="del">
          <ac:chgData name="Austin Davis" userId="233ba319-90f7-4da2-817e-fcc7d904f506" providerId="ADAL" clId="{89D81115-1EBC-49C2-A499-9AC3190C6FC1}" dt="2023-01-11T16:18:41.463" v="77" actId="478"/>
          <ac:spMkLst>
            <pc:docMk/>
            <pc:sldMk cId="2975614189" sldId="1424"/>
            <ac:spMk id="2" creationId="{33C84395-DCAD-9575-F570-A52FCE5A14CE}"/>
          </ac:spMkLst>
        </pc:spChg>
        <pc:spChg chg="add mod">
          <ac:chgData name="Austin Davis" userId="233ba319-90f7-4da2-817e-fcc7d904f506" providerId="ADAL" clId="{89D81115-1EBC-49C2-A499-9AC3190C6FC1}" dt="2023-01-11T16:18:41.738" v="78"/>
          <ac:spMkLst>
            <pc:docMk/>
            <pc:sldMk cId="2975614189" sldId="1424"/>
            <ac:spMk id="6" creationId="{B4B0B410-0C2F-0383-365F-BF81A9913D27}"/>
          </ac:spMkLst>
        </pc:spChg>
      </pc:sldChg>
      <pc:sldChg chg="add del">
        <pc:chgData name="Austin Davis" userId="233ba319-90f7-4da2-817e-fcc7d904f506" providerId="ADAL" clId="{89D81115-1EBC-49C2-A499-9AC3190C6FC1}" dt="2023-01-13T14:58:57.518" v="406"/>
        <pc:sldMkLst>
          <pc:docMk/>
          <pc:sldMk cId="3829373289" sldId="1424"/>
        </pc:sldMkLst>
      </pc:sldChg>
      <pc:sldChg chg="add del">
        <pc:chgData name="Austin Davis" userId="233ba319-90f7-4da2-817e-fcc7d904f506" providerId="ADAL" clId="{89D81115-1EBC-49C2-A499-9AC3190C6FC1}" dt="2023-01-13T14:58:57.518" v="406"/>
        <pc:sldMkLst>
          <pc:docMk/>
          <pc:sldMk cId="1926100545" sldId="1425"/>
        </pc:sldMkLst>
      </pc:sldChg>
      <pc:sldChg chg="addSp delSp modSp add del mod setBg">
        <pc:chgData name="Austin Davis" userId="233ba319-90f7-4da2-817e-fcc7d904f506" providerId="ADAL" clId="{89D81115-1EBC-49C2-A499-9AC3190C6FC1}" dt="2023-01-11T16:18:37.135" v="76"/>
        <pc:sldMkLst>
          <pc:docMk/>
          <pc:sldMk cId="1253194850" sldId="1442"/>
        </pc:sldMkLst>
        <pc:spChg chg="add mod">
          <ac:chgData name="Austin Davis" userId="233ba319-90f7-4da2-817e-fcc7d904f506" providerId="ADAL" clId="{89D81115-1EBC-49C2-A499-9AC3190C6FC1}" dt="2023-01-11T16:18:37.135" v="76"/>
          <ac:spMkLst>
            <pc:docMk/>
            <pc:sldMk cId="1253194850" sldId="1442"/>
            <ac:spMk id="20" creationId="{F5429C80-0C4F-7745-1DC5-8EE2BA669ADE}"/>
          </ac:spMkLst>
        </pc:spChg>
        <pc:spChg chg="del">
          <ac:chgData name="Austin Davis" userId="233ba319-90f7-4da2-817e-fcc7d904f506" providerId="ADAL" clId="{89D81115-1EBC-49C2-A499-9AC3190C6FC1}" dt="2023-01-11T16:18:36.839" v="75" actId="478"/>
          <ac:spMkLst>
            <pc:docMk/>
            <pc:sldMk cId="1253194850" sldId="1442"/>
            <ac:spMk id="21" creationId="{72174736-94EB-B2FA-847D-F49FAE8052E8}"/>
          </ac:spMkLst>
        </pc:spChg>
      </pc:sldChg>
      <pc:sldChg chg="addSp delSp modSp add del mod">
        <pc:chgData name="Austin Davis" userId="233ba319-90f7-4da2-817e-fcc7d904f506" providerId="ADAL" clId="{89D81115-1EBC-49C2-A499-9AC3190C6FC1}" dt="2023-01-11T16:18:33.939" v="74"/>
        <pc:sldMkLst>
          <pc:docMk/>
          <pc:sldMk cId="163107727" sldId="1443"/>
        </pc:sldMkLst>
        <pc:spChg chg="add mod">
          <ac:chgData name="Austin Davis" userId="233ba319-90f7-4da2-817e-fcc7d904f506" providerId="ADAL" clId="{89D81115-1EBC-49C2-A499-9AC3190C6FC1}" dt="2023-01-11T16:18:33.939" v="74"/>
          <ac:spMkLst>
            <pc:docMk/>
            <pc:sldMk cId="163107727" sldId="1443"/>
            <ac:spMk id="10" creationId="{C8124CC5-BA12-5557-5A50-44633B233A4C}"/>
          </ac:spMkLst>
        </pc:spChg>
        <pc:spChg chg="del">
          <ac:chgData name="Austin Davis" userId="233ba319-90f7-4da2-817e-fcc7d904f506" providerId="ADAL" clId="{89D81115-1EBC-49C2-A499-9AC3190C6FC1}" dt="2023-01-11T16:18:33.654" v="73" actId="478"/>
          <ac:spMkLst>
            <pc:docMk/>
            <pc:sldMk cId="163107727" sldId="1443"/>
            <ac:spMk id="11" creationId="{2B83F4F0-F7D4-BC1A-BF95-A874D2696884}"/>
          </ac:spMkLst>
        </pc:spChg>
      </pc:sldChg>
      <pc:sldChg chg="addSp delSp modSp add del mod">
        <pc:chgData name="Austin Davis" userId="233ba319-90f7-4da2-817e-fcc7d904f506" providerId="ADAL" clId="{89D81115-1EBC-49C2-A499-9AC3190C6FC1}" dt="2023-01-11T16:20:29.877" v="98" actId="2696"/>
        <pc:sldMkLst>
          <pc:docMk/>
          <pc:sldMk cId="659676911" sldId="1444"/>
        </pc:sldMkLst>
        <pc:spChg chg="add mod">
          <ac:chgData name="Austin Davis" userId="233ba319-90f7-4da2-817e-fcc7d904f506" providerId="ADAL" clId="{89D81115-1EBC-49C2-A499-9AC3190C6FC1}" dt="2023-01-11T16:18:30.544" v="72"/>
          <ac:spMkLst>
            <pc:docMk/>
            <pc:sldMk cId="659676911" sldId="1444"/>
            <ac:spMk id="10" creationId="{463563A4-990B-4439-E465-8A83A9A5F18E}"/>
          </ac:spMkLst>
        </pc:spChg>
        <pc:spChg chg="del">
          <ac:chgData name="Austin Davis" userId="233ba319-90f7-4da2-817e-fcc7d904f506" providerId="ADAL" clId="{89D81115-1EBC-49C2-A499-9AC3190C6FC1}" dt="2023-01-11T16:18:30.170" v="71" actId="478"/>
          <ac:spMkLst>
            <pc:docMk/>
            <pc:sldMk cId="659676911" sldId="1444"/>
            <ac:spMk id="47" creationId="{C518FED1-05A1-CC0D-6FA2-B8EA01FE0125}"/>
          </ac:spMkLst>
        </pc:spChg>
      </pc:sldChg>
      <pc:sldChg chg="add">
        <pc:chgData name="Austin Davis" userId="233ba319-90f7-4da2-817e-fcc7d904f506" providerId="ADAL" clId="{89D81115-1EBC-49C2-A499-9AC3190C6FC1}" dt="2023-01-11T16:20:32.279" v="99"/>
        <pc:sldMkLst>
          <pc:docMk/>
          <pc:sldMk cId="1131591489" sldId="1444"/>
        </pc:sldMkLst>
      </pc:sldChg>
      <pc:sldChg chg="add del">
        <pc:chgData name="Austin Davis" userId="233ba319-90f7-4da2-817e-fcc7d904f506" providerId="ADAL" clId="{89D81115-1EBC-49C2-A499-9AC3190C6FC1}" dt="2023-01-11T16:18:20.507" v="68"/>
        <pc:sldMkLst>
          <pc:docMk/>
          <pc:sldMk cId="1500926463" sldId="1444"/>
        </pc:sldMkLst>
      </pc:sldChg>
    </pc:docChg>
  </pc:docChgLst>
  <pc:docChgLst>
    <pc:chgData name="Austin Davis" userId="233ba319-90f7-4da2-817e-fcc7d904f506" providerId="ADAL" clId="{CCAB11A7-EC4C-45A0-BCF2-BA87D72E3BAD}"/>
    <pc:docChg chg="custSel addSld delSld modSld sldOrd delMainMaster">
      <pc:chgData name="Austin Davis" userId="233ba319-90f7-4da2-817e-fcc7d904f506" providerId="ADAL" clId="{CCAB11A7-EC4C-45A0-BCF2-BA87D72E3BAD}" dt="2022-09-01T20:02:21.231" v="154" actId="47"/>
      <pc:docMkLst>
        <pc:docMk/>
      </pc:docMkLst>
      <pc:sldChg chg="addSp modSp add del mod">
        <pc:chgData name="Austin Davis" userId="233ba319-90f7-4da2-817e-fcc7d904f506" providerId="ADAL" clId="{CCAB11A7-EC4C-45A0-BCF2-BA87D72E3BAD}" dt="2022-08-30T20:26:50.886" v="149"/>
        <pc:sldMkLst>
          <pc:docMk/>
          <pc:sldMk cId="96431083" sldId="257"/>
        </pc:sldMkLst>
        <pc:spChg chg="add mod">
          <ac:chgData name="Austin Davis" userId="233ba319-90f7-4da2-817e-fcc7d904f506" providerId="ADAL" clId="{CCAB11A7-EC4C-45A0-BCF2-BA87D72E3BAD}" dt="2022-08-30T20:26:50.886" v="149"/>
          <ac:spMkLst>
            <pc:docMk/>
            <pc:sldMk cId="96431083" sldId="257"/>
            <ac:spMk id="2" creationId="{500BD3C7-4BD2-AEE0-BA9F-D88D435BD4ED}"/>
          </ac:spMkLst>
        </pc:spChg>
        <pc:spChg chg="mod">
          <ac:chgData name="Austin Davis" userId="233ba319-90f7-4da2-817e-fcc7d904f506" providerId="ADAL" clId="{CCAB11A7-EC4C-45A0-BCF2-BA87D72E3BAD}" dt="2022-08-30T20:03:18.550" v="27" actId="1037"/>
          <ac:spMkLst>
            <pc:docMk/>
            <pc:sldMk cId="96431083" sldId="257"/>
            <ac:spMk id="9" creationId="{96A2E879-D4CB-4FEB-A89A-C2EF3B91ACE3}"/>
          </ac:spMkLst>
        </pc:spChg>
        <pc:spChg chg="mod">
          <ac:chgData name="Austin Davis" userId="233ba319-90f7-4da2-817e-fcc7d904f506" providerId="ADAL" clId="{CCAB11A7-EC4C-45A0-BCF2-BA87D72E3BAD}" dt="2022-08-30T20:03:18.550" v="27" actId="1037"/>
          <ac:spMkLst>
            <pc:docMk/>
            <pc:sldMk cId="96431083" sldId="257"/>
            <ac:spMk id="10" creationId="{A4191302-9096-432F-BCA0-BBBAE42EFD57}"/>
          </ac:spMkLst>
        </pc:spChg>
        <pc:spChg chg="mod">
          <ac:chgData name="Austin Davis" userId="233ba319-90f7-4da2-817e-fcc7d904f506" providerId="ADAL" clId="{CCAB11A7-EC4C-45A0-BCF2-BA87D72E3BAD}" dt="2022-08-30T20:03:18.550" v="27" actId="1037"/>
          <ac:spMkLst>
            <pc:docMk/>
            <pc:sldMk cId="96431083" sldId="257"/>
            <ac:spMk id="11" creationId="{07790ABD-9F91-463A-8DAF-CB6B58999DFA}"/>
          </ac:spMkLst>
        </pc:spChg>
        <pc:spChg chg="mod">
          <ac:chgData name="Austin Davis" userId="233ba319-90f7-4da2-817e-fcc7d904f506" providerId="ADAL" clId="{CCAB11A7-EC4C-45A0-BCF2-BA87D72E3BAD}" dt="2022-08-30T20:03:22.637" v="38" actId="1037"/>
          <ac:spMkLst>
            <pc:docMk/>
            <pc:sldMk cId="96431083" sldId="257"/>
            <ac:spMk id="12" creationId="{AEB1358E-ADA5-4A52-A6C0-21EF54FB3C57}"/>
          </ac:spMkLst>
        </pc:spChg>
        <pc:grpChg chg="mod">
          <ac:chgData name="Austin Davis" userId="233ba319-90f7-4da2-817e-fcc7d904f506" providerId="ADAL" clId="{CCAB11A7-EC4C-45A0-BCF2-BA87D72E3BAD}" dt="2022-08-30T20:03:18.550" v="27" actId="1037"/>
          <ac:grpSpMkLst>
            <pc:docMk/>
            <pc:sldMk cId="96431083" sldId="257"/>
            <ac:grpSpMk id="5" creationId="{9320A04C-67A7-4D10-8F82-6F886658487B}"/>
          </ac:grpSpMkLst>
        </pc:grpChg>
        <pc:picChg chg="mod">
          <ac:chgData name="Austin Davis" userId="233ba319-90f7-4da2-817e-fcc7d904f506" providerId="ADAL" clId="{CCAB11A7-EC4C-45A0-BCF2-BA87D72E3BAD}" dt="2022-08-30T20:03:18.550" v="27" actId="1037"/>
          <ac:picMkLst>
            <pc:docMk/>
            <pc:sldMk cId="96431083" sldId="257"/>
            <ac:picMk id="13" creationId="{3AA24F3B-8503-2687-671B-B9D3818B60B2}"/>
          </ac:picMkLst>
        </pc:picChg>
      </pc:sldChg>
      <pc:sldChg chg="addSp modSp add del modTransition">
        <pc:chgData name="Austin Davis" userId="233ba319-90f7-4da2-817e-fcc7d904f506" providerId="ADAL" clId="{CCAB11A7-EC4C-45A0-BCF2-BA87D72E3BAD}" dt="2022-08-30T20:26:09.646" v="145"/>
        <pc:sldMkLst>
          <pc:docMk/>
          <pc:sldMk cId="1977311369" sldId="258"/>
        </pc:sldMkLst>
        <pc:spChg chg="add mod">
          <ac:chgData name="Austin Davis" userId="233ba319-90f7-4da2-817e-fcc7d904f506" providerId="ADAL" clId="{CCAB11A7-EC4C-45A0-BCF2-BA87D72E3BAD}" dt="2022-08-30T20:26:01.269" v="142"/>
          <ac:spMkLst>
            <pc:docMk/>
            <pc:sldMk cId="1977311369" sldId="258"/>
            <ac:spMk id="4" creationId="{A548A51F-76EC-C1DC-B8C1-EB4BDB025552}"/>
          </ac:spMkLst>
        </pc:spChg>
        <pc:spChg chg="add mod">
          <ac:chgData name="Austin Davis" userId="233ba319-90f7-4da2-817e-fcc7d904f506" providerId="ADAL" clId="{CCAB11A7-EC4C-45A0-BCF2-BA87D72E3BAD}" dt="2022-08-30T20:26:09.646" v="145"/>
          <ac:spMkLst>
            <pc:docMk/>
            <pc:sldMk cId="1977311369" sldId="258"/>
            <ac:spMk id="5" creationId="{33BE156B-B112-A129-253A-F79DB67F5002}"/>
          </ac:spMkLst>
        </pc:spChg>
      </pc:sldChg>
      <pc:sldChg chg="addSp modSp add del mod modTransition">
        <pc:chgData name="Austin Davis" userId="233ba319-90f7-4da2-817e-fcc7d904f506" providerId="ADAL" clId="{CCAB11A7-EC4C-45A0-BCF2-BA87D72E3BAD}" dt="2022-08-30T20:26:08.893" v="144"/>
        <pc:sldMkLst>
          <pc:docMk/>
          <pc:sldMk cId="2525117834" sldId="259"/>
        </pc:sldMkLst>
        <pc:spChg chg="add mod">
          <ac:chgData name="Austin Davis" userId="233ba319-90f7-4da2-817e-fcc7d904f506" providerId="ADAL" clId="{CCAB11A7-EC4C-45A0-BCF2-BA87D72E3BAD}" dt="2022-08-30T20:25:59.521" v="141" actId="1036"/>
          <ac:spMkLst>
            <pc:docMk/>
            <pc:sldMk cId="2525117834" sldId="259"/>
            <ac:spMk id="4" creationId="{1AEA7876-F645-C546-DE43-B6BADAAB37B8}"/>
          </ac:spMkLst>
        </pc:spChg>
        <pc:spChg chg="add mod">
          <ac:chgData name="Austin Davis" userId="233ba319-90f7-4da2-817e-fcc7d904f506" providerId="ADAL" clId="{CCAB11A7-EC4C-45A0-BCF2-BA87D72E3BAD}" dt="2022-08-30T20:26:08.893" v="144"/>
          <ac:spMkLst>
            <pc:docMk/>
            <pc:sldMk cId="2525117834" sldId="259"/>
            <ac:spMk id="5" creationId="{31179B73-930B-AB29-48E6-0176350C14E2}"/>
          </ac:spMkLst>
        </pc:spChg>
      </pc:sldChg>
      <pc:sldChg chg="ord">
        <pc:chgData name="Austin Davis" userId="233ba319-90f7-4da2-817e-fcc7d904f506" providerId="ADAL" clId="{CCAB11A7-EC4C-45A0-BCF2-BA87D72E3BAD}" dt="2022-08-30T20:12:47.708" v="112"/>
        <pc:sldMkLst>
          <pc:docMk/>
          <pc:sldMk cId="38411416" sldId="263"/>
        </pc:sldMkLst>
      </pc:sldChg>
      <pc:sldChg chg="del">
        <pc:chgData name="Austin Davis" userId="233ba319-90f7-4da2-817e-fcc7d904f506" providerId="ADAL" clId="{CCAB11A7-EC4C-45A0-BCF2-BA87D72E3BAD}" dt="2022-08-30T20:10:37.500" v="107" actId="47"/>
        <pc:sldMkLst>
          <pc:docMk/>
          <pc:sldMk cId="4072267087" sldId="870"/>
        </pc:sldMkLst>
      </pc:sldChg>
      <pc:sldChg chg="del">
        <pc:chgData name="Austin Davis" userId="233ba319-90f7-4da2-817e-fcc7d904f506" providerId="ADAL" clId="{CCAB11A7-EC4C-45A0-BCF2-BA87D72E3BAD}" dt="2022-08-30T20:09:22.431" v="54" actId="47"/>
        <pc:sldMkLst>
          <pc:docMk/>
          <pc:sldMk cId="3868214543" sldId="952"/>
        </pc:sldMkLst>
      </pc:sldChg>
      <pc:sldChg chg="del">
        <pc:chgData name="Austin Davis" userId="233ba319-90f7-4da2-817e-fcc7d904f506" providerId="ADAL" clId="{CCAB11A7-EC4C-45A0-BCF2-BA87D72E3BAD}" dt="2022-08-30T20:09:22.431" v="54" actId="47"/>
        <pc:sldMkLst>
          <pc:docMk/>
          <pc:sldMk cId="3466463784" sldId="959"/>
        </pc:sldMkLst>
      </pc:sldChg>
      <pc:sldChg chg="add del setBg">
        <pc:chgData name="Austin Davis" userId="233ba319-90f7-4da2-817e-fcc7d904f506" providerId="ADAL" clId="{CCAB11A7-EC4C-45A0-BCF2-BA87D72E3BAD}" dt="2022-08-30T20:09:18.141" v="53"/>
        <pc:sldMkLst>
          <pc:docMk/>
          <pc:sldMk cId="2001065313" sldId="961"/>
        </pc:sldMkLst>
      </pc:sldChg>
      <pc:sldChg chg="del">
        <pc:chgData name="Austin Davis" userId="233ba319-90f7-4da2-817e-fcc7d904f506" providerId="ADAL" clId="{CCAB11A7-EC4C-45A0-BCF2-BA87D72E3BAD}" dt="2022-08-30T20:10:05.950" v="96" actId="47"/>
        <pc:sldMkLst>
          <pc:docMk/>
          <pc:sldMk cId="826637236" sldId="963"/>
        </pc:sldMkLst>
      </pc:sldChg>
      <pc:sldChg chg="del">
        <pc:chgData name="Austin Davis" userId="233ba319-90f7-4da2-817e-fcc7d904f506" providerId="ADAL" clId="{CCAB11A7-EC4C-45A0-BCF2-BA87D72E3BAD}" dt="2022-08-30T20:09:22.431" v="54" actId="47"/>
        <pc:sldMkLst>
          <pc:docMk/>
          <pc:sldMk cId="2551342581" sldId="966"/>
        </pc:sldMkLst>
      </pc:sldChg>
      <pc:sldChg chg="del">
        <pc:chgData name="Austin Davis" userId="233ba319-90f7-4da2-817e-fcc7d904f506" providerId="ADAL" clId="{CCAB11A7-EC4C-45A0-BCF2-BA87D72E3BAD}" dt="2022-08-30T20:09:22.431" v="54" actId="47"/>
        <pc:sldMkLst>
          <pc:docMk/>
          <pc:sldMk cId="2280580629" sldId="967"/>
        </pc:sldMkLst>
      </pc:sldChg>
      <pc:sldChg chg="add del">
        <pc:chgData name="Austin Davis" userId="233ba319-90f7-4da2-817e-fcc7d904f506" providerId="ADAL" clId="{CCAB11A7-EC4C-45A0-BCF2-BA87D72E3BAD}" dt="2022-09-01T20:02:21.231" v="154" actId="47"/>
        <pc:sldMkLst>
          <pc:docMk/>
          <pc:sldMk cId="1319406269" sldId="1043"/>
        </pc:sldMkLst>
      </pc:sldChg>
      <pc:sldChg chg="del">
        <pc:chgData name="Austin Davis" userId="233ba319-90f7-4da2-817e-fcc7d904f506" providerId="ADAL" clId="{CCAB11A7-EC4C-45A0-BCF2-BA87D72E3BAD}" dt="2022-08-30T20:03:07.043" v="1" actId="47"/>
        <pc:sldMkLst>
          <pc:docMk/>
          <pc:sldMk cId="1701898073" sldId="1043"/>
        </pc:sldMkLst>
      </pc:sldChg>
      <pc:sldChg chg="del">
        <pc:chgData name="Austin Davis" userId="233ba319-90f7-4da2-817e-fcc7d904f506" providerId="ADAL" clId="{CCAB11A7-EC4C-45A0-BCF2-BA87D72E3BAD}" dt="2022-09-01T14:52:03.698" v="150" actId="47"/>
        <pc:sldMkLst>
          <pc:docMk/>
          <pc:sldMk cId="3077697958" sldId="1085"/>
        </pc:sldMkLst>
      </pc:sldChg>
      <pc:sldChg chg="add del">
        <pc:chgData name="Austin Davis" userId="233ba319-90f7-4da2-817e-fcc7d904f506" providerId="ADAL" clId="{CCAB11A7-EC4C-45A0-BCF2-BA87D72E3BAD}" dt="2022-08-30T20:15:20.894" v="128"/>
        <pc:sldMkLst>
          <pc:docMk/>
          <pc:sldMk cId="301192231" sldId="1092"/>
        </pc:sldMkLst>
      </pc:sldChg>
      <pc:sldChg chg="add del">
        <pc:chgData name="Austin Davis" userId="233ba319-90f7-4da2-817e-fcc7d904f506" providerId="ADAL" clId="{CCAB11A7-EC4C-45A0-BCF2-BA87D72E3BAD}" dt="2022-08-30T20:15:20.894" v="128"/>
        <pc:sldMkLst>
          <pc:docMk/>
          <pc:sldMk cId="4263089948" sldId="1093"/>
        </pc:sldMkLst>
      </pc:sldChg>
      <pc:sldChg chg="add del">
        <pc:chgData name="Austin Davis" userId="233ba319-90f7-4da2-817e-fcc7d904f506" providerId="ADAL" clId="{CCAB11A7-EC4C-45A0-BCF2-BA87D72E3BAD}" dt="2022-08-30T20:15:20.894" v="128"/>
        <pc:sldMkLst>
          <pc:docMk/>
          <pc:sldMk cId="1894372117" sldId="1094"/>
        </pc:sldMkLst>
      </pc:sldChg>
      <pc:sldChg chg="add del">
        <pc:chgData name="Austin Davis" userId="233ba319-90f7-4da2-817e-fcc7d904f506" providerId="ADAL" clId="{CCAB11A7-EC4C-45A0-BCF2-BA87D72E3BAD}" dt="2022-08-30T20:15:20.894" v="128"/>
        <pc:sldMkLst>
          <pc:docMk/>
          <pc:sldMk cId="2225350154" sldId="1095"/>
        </pc:sldMkLst>
      </pc:sldChg>
      <pc:sldChg chg="addSp modSp add del">
        <pc:chgData name="Austin Davis" userId="233ba319-90f7-4da2-817e-fcc7d904f506" providerId="ADAL" clId="{CCAB11A7-EC4C-45A0-BCF2-BA87D72E3BAD}" dt="2022-08-30T20:25:33.366" v="136"/>
        <pc:sldMkLst>
          <pc:docMk/>
          <pc:sldMk cId="3329096142" sldId="1098"/>
        </pc:sldMkLst>
        <pc:spChg chg="add mod">
          <ac:chgData name="Austin Davis" userId="233ba319-90f7-4da2-817e-fcc7d904f506" providerId="ADAL" clId="{CCAB11A7-EC4C-45A0-BCF2-BA87D72E3BAD}" dt="2022-08-30T20:25:33.366" v="136"/>
          <ac:spMkLst>
            <pc:docMk/>
            <pc:sldMk cId="3329096142" sldId="1098"/>
            <ac:spMk id="4" creationId="{939646AF-7ADE-BAFD-9D05-00B3FD187432}"/>
          </ac:spMkLst>
        </pc:spChg>
      </pc:sldChg>
      <pc:sldChg chg="add del">
        <pc:chgData name="Austin Davis" userId="233ba319-90f7-4da2-817e-fcc7d904f506" providerId="ADAL" clId="{CCAB11A7-EC4C-45A0-BCF2-BA87D72E3BAD}" dt="2022-08-30T20:15:20.894" v="128"/>
        <pc:sldMkLst>
          <pc:docMk/>
          <pc:sldMk cId="3372402068" sldId="1099"/>
        </pc:sldMkLst>
      </pc:sldChg>
      <pc:sldChg chg="addSp delSp modSp add del mod">
        <pc:chgData name="Austin Davis" userId="233ba319-90f7-4da2-817e-fcc7d904f506" providerId="ADAL" clId="{CCAB11A7-EC4C-45A0-BCF2-BA87D72E3BAD}" dt="2022-08-30T20:25:22.981" v="133"/>
        <pc:sldMkLst>
          <pc:docMk/>
          <pc:sldMk cId="868188489" sldId="1101"/>
        </pc:sldMkLst>
        <pc:spChg chg="add mod">
          <ac:chgData name="Austin Davis" userId="233ba319-90f7-4da2-817e-fcc7d904f506" providerId="ADAL" clId="{CCAB11A7-EC4C-45A0-BCF2-BA87D72E3BAD}" dt="2022-08-30T20:25:22.981" v="133"/>
          <ac:spMkLst>
            <pc:docMk/>
            <pc:sldMk cId="868188489" sldId="1101"/>
            <ac:spMk id="2" creationId="{6F6F84D8-9221-34D8-8027-711EA7210DF3}"/>
          </ac:spMkLst>
        </pc:spChg>
        <pc:spChg chg="del">
          <ac:chgData name="Austin Davis" userId="233ba319-90f7-4da2-817e-fcc7d904f506" providerId="ADAL" clId="{CCAB11A7-EC4C-45A0-BCF2-BA87D72E3BAD}" dt="2022-08-30T20:25:17.260" v="132" actId="478"/>
          <ac:spMkLst>
            <pc:docMk/>
            <pc:sldMk cId="868188489" sldId="1101"/>
            <ac:spMk id="4" creationId="{C3EA9558-2E17-4639-A186-CCA0333FB268}"/>
          </ac:spMkLst>
        </pc:spChg>
      </pc:sldChg>
      <pc:sldChg chg="addSp delSp modSp add del mod">
        <pc:chgData name="Austin Davis" userId="233ba319-90f7-4da2-817e-fcc7d904f506" providerId="ADAL" clId="{CCAB11A7-EC4C-45A0-BCF2-BA87D72E3BAD}" dt="2022-08-30T20:25:45.387" v="138" actId="478"/>
        <pc:sldMkLst>
          <pc:docMk/>
          <pc:sldMk cId="2857077321" sldId="1102"/>
        </pc:sldMkLst>
        <pc:spChg chg="add mod">
          <ac:chgData name="Austin Davis" userId="233ba319-90f7-4da2-817e-fcc7d904f506" providerId="ADAL" clId="{CCAB11A7-EC4C-45A0-BCF2-BA87D72E3BAD}" dt="2022-08-30T20:25:40.885" v="137"/>
          <ac:spMkLst>
            <pc:docMk/>
            <pc:sldMk cId="2857077321" sldId="1102"/>
            <ac:spMk id="2" creationId="{726D3104-94C4-DCF1-351B-65EB6BD763B6}"/>
          </ac:spMkLst>
        </pc:spChg>
        <pc:spChg chg="mod">
          <ac:chgData name="Austin Davis" userId="233ba319-90f7-4da2-817e-fcc7d904f506" providerId="ADAL" clId="{CCAB11A7-EC4C-45A0-BCF2-BA87D72E3BAD}" dt="2022-08-30T20:14:55.499" v="125" actId="13926"/>
          <ac:spMkLst>
            <pc:docMk/>
            <pc:sldMk cId="2857077321" sldId="1102"/>
            <ac:spMk id="3" creationId="{83CDBE1A-AD3E-46A0-81FA-44C41AB67570}"/>
          </ac:spMkLst>
        </pc:spChg>
        <pc:spChg chg="del">
          <ac:chgData name="Austin Davis" userId="233ba319-90f7-4da2-817e-fcc7d904f506" providerId="ADAL" clId="{CCAB11A7-EC4C-45A0-BCF2-BA87D72E3BAD}" dt="2022-08-30T20:25:45.387" v="138" actId="478"/>
          <ac:spMkLst>
            <pc:docMk/>
            <pc:sldMk cId="2857077321" sldId="1102"/>
            <ac:spMk id="4" creationId="{F3983E3D-9886-4927-92A2-03A467990A7A}"/>
          </ac:spMkLst>
        </pc:spChg>
      </pc:sldChg>
      <pc:sldChg chg="del">
        <pc:chgData name="Austin Davis" userId="233ba319-90f7-4da2-817e-fcc7d904f506" providerId="ADAL" clId="{CCAB11A7-EC4C-45A0-BCF2-BA87D72E3BAD}" dt="2022-09-01T14:52:03.698" v="150" actId="47"/>
        <pc:sldMkLst>
          <pc:docMk/>
          <pc:sldMk cId="2662044948" sldId="1103"/>
        </pc:sldMkLst>
      </pc:sldChg>
      <pc:sldChg chg="addSp delSp modSp add del mod">
        <pc:chgData name="Austin Davis" userId="233ba319-90f7-4da2-817e-fcc7d904f506" providerId="ADAL" clId="{CCAB11A7-EC4C-45A0-BCF2-BA87D72E3BAD}" dt="2022-08-30T20:25:31.152" v="135" actId="478"/>
        <pc:sldMkLst>
          <pc:docMk/>
          <pc:sldMk cId="1142851336" sldId="1105"/>
        </pc:sldMkLst>
        <pc:spChg chg="add mod">
          <ac:chgData name="Austin Davis" userId="233ba319-90f7-4da2-817e-fcc7d904f506" providerId="ADAL" clId="{CCAB11A7-EC4C-45A0-BCF2-BA87D72E3BAD}" dt="2022-08-30T20:25:28.959" v="134"/>
          <ac:spMkLst>
            <pc:docMk/>
            <pc:sldMk cId="1142851336" sldId="1105"/>
            <ac:spMk id="2" creationId="{8D17DFF1-1929-EA4C-8B6F-594CB2D724B6}"/>
          </ac:spMkLst>
        </pc:spChg>
        <pc:spChg chg="del">
          <ac:chgData name="Austin Davis" userId="233ba319-90f7-4da2-817e-fcc7d904f506" providerId="ADAL" clId="{CCAB11A7-EC4C-45A0-BCF2-BA87D72E3BAD}" dt="2022-08-30T20:25:31.152" v="135" actId="478"/>
          <ac:spMkLst>
            <pc:docMk/>
            <pc:sldMk cId="1142851336" sldId="1105"/>
            <ac:spMk id="4" creationId="{BDF4426D-8FAE-40CC-926B-A4B37F9E9704}"/>
          </ac:spMkLst>
        </pc:spChg>
      </pc:sldChg>
      <pc:sldChg chg="del">
        <pc:chgData name="Austin Davis" userId="233ba319-90f7-4da2-817e-fcc7d904f506" providerId="ADAL" clId="{CCAB11A7-EC4C-45A0-BCF2-BA87D72E3BAD}" dt="2022-08-30T20:06:12.849" v="46" actId="47"/>
        <pc:sldMkLst>
          <pc:docMk/>
          <pc:sldMk cId="2064017711" sldId="1310"/>
        </pc:sldMkLst>
      </pc:sldChg>
      <pc:sldChg chg="modSp mod">
        <pc:chgData name="Austin Davis" userId="233ba319-90f7-4da2-817e-fcc7d904f506" providerId="ADAL" clId="{CCAB11A7-EC4C-45A0-BCF2-BA87D72E3BAD}" dt="2022-08-30T20:10:26.481" v="106" actId="20577"/>
        <pc:sldMkLst>
          <pc:docMk/>
          <pc:sldMk cId="3356624797" sldId="1354"/>
        </pc:sldMkLst>
        <pc:spChg chg="mod">
          <ac:chgData name="Austin Davis" userId="233ba319-90f7-4da2-817e-fcc7d904f506" providerId="ADAL" clId="{CCAB11A7-EC4C-45A0-BCF2-BA87D72E3BAD}" dt="2022-08-30T20:10:26.481" v="106" actId="20577"/>
          <ac:spMkLst>
            <pc:docMk/>
            <pc:sldMk cId="3356624797" sldId="1354"/>
            <ac:spMk id="29" creationId="{1E03641F-F66B-40E0-BDEE-A8D6726B8E48}"/>
          </ac:spMkLst>
        </pc:spChg>
        <pc:spChg chg="mod">
          <ac:chgData name="Austin Davis" userId="233ba319-90f7-4da2-817e-fcc7d904f506" providerId="ADAL" clId="{CCAB11A7-EC4C-45A0-BCF2-BA87D72E3BAD}" dt="2022-08-30T20:10:18.801" v="101" actId="20577"/>
          <ac:spMkLst>
            <pc:docMk/>
            <pc:sldMk cId="3356624797" sldId="1354"/>
            <ac:spMk id="39" creationId="{22B9FC82-8D90-4ACE-84A0-05518F6586DE}"/>
          </ac:spMkLst>
        </pc:spChg>
        <pc:spChg chg="mod">
          <ac:chgData name="Austin Davis" userId="233ba319-90f7-4da2-817e-fcc7d904f506" providerId="ADAL" clId="{CCAB11A7-EC4C-45A0-BCF2-BA87D72E3BAD}" dt="2022-08-30T20:10:15.264" v="98" actId="20577"/>
          <ac:spMkLst>
            <pc:docMk/>
            <pc:sldMk cId="3356624797" sldId="1354"/>
            <ac:spMk id="41" creationId="{EF87B1C0-6846-4915-90AF-0F7CFD517402}"/>
          </ac:spMkLst>
        </pc:spChg>
        <pc:grpChg chg="mod">
          <ac:chgData name="Austin Davis" userId="233ba319-90f7-4da2-817e-fcc7d904f506" providerId="ADAL" clId="{CCAB11A7-EC4C-45A0-BCF2-BA87D72E3BAD}" dt="2022-08-30T20:10:23.260" v="102" actId="14100"/>
          <ac:grpSpMkLst>
            <pc:docMk/>
            <pc:sldMk cId="3356624797" sldId="1354"/>
            <ac:grpSpMk id="28" creationId="{732103BD-EDD5-4EB4-935C-B3CE5AF1CAAF}"/>
          </ac:grpSpMkLst>
        </pc:grpChg>
      </pc:sldChg>
      <pc:sldChg chg="ord">
        <pc:chgData name="Austin Davis" userId="233ba319-90f7-4da2-817e-fcc7d904f506" providerId="ADAL" clId="{CCAB11A7-EC4C-45A0-BCF2-BA87D72E3BAD}" dt="2022-08-30T20:12:47.708" v="112"/>
        <pc:sldMkLst>
          <pc:docMk/>
          <pc:sldMk cId="2650680315" sldId="1355"/>
        </pc:sldMkLst>
      </pc:sldChg>
      <pc:sldChg chg="ord">
        <pc:chgData name="Austin Davis" userId="233ba319-90f7-4da2-817e-fcc7d904f506" providerId="ADAL" clId="{CCAB11A7-EC4C-45A0-BCF2-BA87D72E3BAD}" dt="2022-08-30T20:12:47.708" v="112"/>
        <pc:sldMkLst>
          <pc:docMk/>
          <pc:sldMk cId="2432179573" sldId="1356"/>
        </pc:sldMkLst>
      </pc:sldChg>
      <pc:sldChg chg="del">
        <pc:chgData name="Austin Davis" userId="233ba319-90f7-4da2-817e-fcc7d904f506" providerId="ADAL" clId="{CCAB11A7-EC4C-45A0-BCF2-BA87D72E3BAD}" dt="2022-08-30T20:10:37.500" v="107" actId="47"/>
        <pc:sldMkLst>
          <pc:docMk/>
          <pc:sldMk cId="2504034415" sldId="1390"/>
        </pc:sldMkLst>
      </pc:sldChg>
      <pc:sldChg chg="del">
        <pc:chgData name="Austin Davis" userId="233ba319-90f7-4da2-817e-fcc7d904f506" providerId="ADAL" clId="{CCAB11A7-EC4C-45A0-BCF2-BA87D72E3BAD}" dt="2022-08-30T20:10:37.500" v="107" actId="47"/>
        <pc:sldMkLst>
          <pc:docMk/>
          <pc:sldMk cId="811960009" sldId="1391"/>
        </pc:sldMkLst>
      </pc:sldChg>
      <pc:sldChg chg="addSp modSp mod">
        <pc:chgData name="Austin Davis" userId="233ba319-90f7-4da2-817e-fcc7d904f506" providerId="ADAL" clId="{CCAB11A7-EC4C-45A0-BCF2-BA87D72E3BAD}" dt="2022-08-30T20:26:26.433" v="147"/>
        <pc:sldMkLst>
          <pc:docMk/>
          <pc:sldMk cId="283201637" sldId="1392"/>
        </pc:sldMkLst>
        <pc:spChg chg="mod">
          <ac:chgData name="Austin Davis" userId="233ba319-90f7-4da2-817e-fcc7d904f506" providerId="ADAL" clId="{CCAB11A7-EC4C-45A0-BCF2-BA87D72E3BAD}" dt="2022-08-30T20:09:43.798" v="92" actId="404"/>
          <ac:spMkLst>
            <pc:docMk/>
            <pc:sldMk cId="283201637" sldId="1392"/>
            <ac:spMk id="2" creationId="{F1CD0206-91C0-42A6-A3DF-42F0C7063F29}"/>
          </ac:spMkLst>
        </pc:spChg>
        <pc:spChg chg="add mod">
          <ac:chgData name="Austin Davis" userId="233ba319-90f7-4da2-817e-fcc7d904f506" providerId="ADAL" clId="{CCAB11A7-EC4C-45A0-BCF2-BA87D72E3BAD}" dt="2022-08-30T20:26:26.433" v="147"/>
          <ac:spMkLst>
            <pc:docMk/>
            <pc:sldMk cId="283201637" sldId="1392"/>
            <ac:spMk id="4" creationId="{C0FF9AA3-0766-F173-6FD4-67B0ADB0DD1F}"/>
          </ac:spMkLst>
        </pc:spChg>
      </pc:sldChg>
      <pc:sldChg chg="del">
        <pc:chgData name="Austin Davis" userId="233ba319-90f7-4da2-817e-fcc7d904f506" providerId="ADAL" clId="{CCAB11A7-EC4C-45A0-BCF2-BA87D72E3BAD}" dt="2022-08-30T20:09:22.431" v="54" actId="47"/>
        <pc:sldMkLst>
          <pc:docMk/>
          <pc:sldMk cId="2732421635" sldId="1393"/>
        </pc:sldMkLst>
      </pc:sldChg>
      <pc:sldChg chg="ord">
        <pc:chgData name="Austin Davis" userId="233ba319-90f7-4da2-817e-fcc7d904f506" providerId="ADAL" clId="{CCAB11A7-EC4C-45A0-BCF2-BA87D72E3BAD}" dt="2022-08-30T20:12:47.708" v="112"/>
        <pc:sldMkLst>
          <pc:docMk/>
          <pc:sldMk cId="211464" sldId="1394"/>
        </pc:sldMkLst>
      </pc:sldChg>
      <pc:sldChg chg="add del modTransition">
        <pc:chgData name="Austin Davis" userId="233ba319-90f7-4da2-817e-fcc7d904f506" providerId="ADAL" clId="{CCAB11A7-EC4C-45A0-BCF2-BA87D72E3BAD}" dt="2022-08-30T20:07:33.475" v="49"/>
        <pc:sldMkLst>
          <pc:docMk/>
          <pc:sldMk cId="375240698" sldId="1395"/>
        </pc:sldMkLst>
      </pc:sldChg>
      <pc:sldChg chg="add del modTransition">
        <pc:chgData name="Austin Davis" userId="233ba319-90f7-4da2-817e-fcc7d904f506" providerId="ADAL" clId="{CCAB11A7-EC4C-45A0-BCF2-BA87D72E3BAD}" dt="2022-08-30T20:06:09.599" v="44"/>
        <pc:sldMkLst>
          <pc:docMk/>
          <pc:sldMk cId="2553611202" sldId="1395"/>
        </pc:sldMkLst>
      </pc:sldChg>
      <pc:sldChg chg="add del">
        <pc:chgData name="Austin Davis" userId="233ba319-90f7-4da2-817e-fcc7d904f506" providerId="ADAL" clId="{CCAB11A7-EC4C-45A0-BCF2-BA87D72E3BAD}" dt="2022-08-30T20:07:26.869" v="47" actId="2696"/>
        <pc:sldMkLst>
          <pc:docMk/>
          <pc:sldMk cId="3904708695" sldId="1395"/>
        </pc:sldMkLst>
      </pc:sldChg>
      <pc:sldChg chg="addSp modSp add">
        <pc:chgData name="Austin Davis" userId="233ba319-90f7-4da2-817e-fcc7d904f506" providerId="ADAL" clId="{CCAB11A7-EC4C-45A0-BCF2-BA87D72E3BAD}" dt="2022-08-30T20:26:40.672" v="148"/>
        <pc:sldMkLst>
          <pc:docMk/>
          <pc:sldMk cId="4046392061" sldId="1395"/>
        </pc:sldMkLst>
        <pc:spChg chg="add mod">
          <ac:chgData name="Austin Davis" userId="233ba319-90f7-4da2-817e-fcc7d904f506" providerId="ADAL" clId="{CCAB11A7-EC4C-45A0-BCF2-BA87D72E3BAD}" dt="2022-08-30T20:26:40.672" v="148"/>
          <ac:spMkLst>
            <pc:docMk/>
            <pc:sldMk cId="4046392061" sldId="1395"/>
            <ac:spMk id="24" creationId="{BD13E113-4D40-215A-E598-D95C54826BFB}"/>
          </ac:spMkLst>
        </pc:spChg>
      </pc:sldChg>
      <pc:sldChg chg="add del setBg">
        <pc:chgData name="Austin Davis" userId="233ba319-90f7-4da2-817e-fcc7d904f506" providerId="ADAL" clId="{CCAB11A7-EC4C-45A0-BCF2-BA87D72E3BAD}" dt="2022-08-30T20:09:18.141" v="53"/>
        <pc:sldMkLst>
          <pc:docMk/>
          <pc:sldMk cId="542840543" sldId="1396"/>
        </pc:sldMkLst>
      </pc:sldChg>
      <pc:sldChg chg="add del setBg">
        <pc:chgData name="Austin Davis" userId="233ba319-90f7-4da2-817e-fcc7d904f506" providerId="ADAL" clId="{CCAB11A7-EC4C-45A0-BCF2-BA87D72E3BAD}" dt="2022-08-30T20:09:18.141" v="53"/>
        <pc:sldMkLst>
          <pc:docMk/>
          <pc:sldMk cId="2956004054" sldId="1397"/>
        </pc:sldMkLst>
      </pc:sldChg>
      <pc:sldChg chg="add">
        <pc:chgData name="Austin Davis" userId="233ba319-90f7-4da2-817e-fcc7d904f506" providerId="ADAL" clId="{CCAB11A7-EC4C-45A0-BCF2-BA87D72E3BAD}" dt="2022-08-30T20:09:18.141" v="53"/>
        <pc:sldMkLst>
          <pc:docMk/>
          <pc:sldMk cId="813445349" sldId="1398"/>
        </pc:sldMkLst>
      </pc:sldChg>
      <pc:sldChg chg="add del setBg">
        <pc:chgData name="Austin Davis" userId="233ba319-90f7-4da2-817e-fcc7d904f506" providerId="ADAL" clId="{CCAB11A7-EC4C-45A0-BCF2-BA87D72E3BAD}" dt="2022-08-30T20:09:18.092" v="52"/>
        <pc:sldMkLst>
          <pc:docMk/>
          <pc:sldMk cId="3465490164" sldId="1398"/>
        </pc:sldMkLst>
      </pc:sldChg>
      <pc:sldChg chg="add">
        <pc:chgData name="Austin Davis" userId="233ba319-90f7-4da2-817e-fcc7d904f506" providerId="ADAL" clId="{CCAB11A7-EC4C-45A0-BCF2-BA87D72E3BAD}" dt="2022-08-30T20:09:18.141" v="53"/>
        <pc:sldMkLst>
          <pc:docMk/>
          <pc:sldMk cId="2329979263" sldId="1399"/>
        </pc:sldMkLst>
      </pc:sldChg>
      <pc:sldChg chg="add del">
        <pc:chgData name="Austin Davis" userId="233ba319-90f7-4da2-817e-fcc7d904f506" providerId="ADAL" clId="{CCAB11A7-EC4C-45A0-BCF2-BA87D72E3BAD}" dt="2022-08-30T20:09:18.092" v="52"/>
        <pc:sldMkLst>
          <pc:docMk/>
          <pc:sldMk cId="2695718179" sldId="1399"/>
        </pc:sldMkLst>
      </pc:sldChg>
      <pc:sldChg chg="add">
        <pc:chgData name="Austin Davis" userId="233ba319-90f7-4da2-817e-fcc7d904f506" providerId="ADAL" clId="{CCAB11A7-EC4C-45A0-BCF2-BA87D72E3BAD}" dt="2022-08-30T20:10:02.731" v="95"/>
        <pc:sldMkLst>
          <pc:docMk/>
          <pc:sldMk cId="446409279" sldId="1400"/>
        </pc:sldMkLst>
      </pc:sldChg>
      <pc:sldChg chg="add del">
        <pc:chgData name="Austin Davis" userId="233ba319-90f7-4da2-817e-fcc7d904f506" providerId="ADAL" clId="{CCAB11A7-EC4C-45A0-BCF2-BA87D72E3BAD}" dt="2022-08-30T20:10:02.692" v="94"/>
        <pc:sldMkLst>
          <pc:docMk/>
          <pc:sldMk cId="3028096814" sldId="1400"/>
        </pc:sldMkLst>
      </pc:sldChg>
      <pc:sldChg chg="addSp modSp add del modTransition">
        <pc:chgData name="Austin Davis" userId="233ba319-90f7-4da2-817e-fcc7d904f506" providerId="ADAL" clId="{CCAB11A7-EC4C-45A0-BCF2-BA87D72E3BAD}" dt="2022-08-30T20:26:11.556" v="146"/>
        <pc:sldMkLst>
          <pc:docMk/>
          <pc:sldMk cId="2688540485" sldId="1401"/>
        </pc:sldMkLst>
        <pc:spChg chg="add mod">
          <ac:chgData name="Austin Davis" userId="233ba319-90f7-4da2-817e-fcc7d904f506" providerId="ADAL" clId="{CCAB11A7-EC4C-45A0-BCF2-BA87D72E3BAD}" dt="2022-08-30T20:26:02.812" v="143"/>
          <ac:spMkLst>
            <pc:docMk/>
            <pc:sldMk cId="2688540485" sldId="1401"/>
            <ac:spMk id="4" creationId="{EC672CB0-4FCE-C97D-E69C-4D2AC69F9EF9}"/>
          </ac:spMkLst>
        </pc:spChg>
        <pc:spChg chg="add mod">
          <ac:chgData name="Austin Davis" userId="233ba319-90f7-4da2-817e-fcc7d904f506" providerId="ADAL" clId="{CCAB11A7-EC4C-45A0-BCF2-BA87D72E3BAD}" dt="2022-08-30T20:26:11.556" v="146"/>
          <ac:spMkLst>
            <pc:docMk/>
            <pc:sldMk cId="2688540485" sldId="1401"/>
            <ac:spMk id="5" creationId="{54B8CC50-D887-5B3F-16FE-38248A68FAC0}"/>
          </ac:spMkLst>
        </pc:spChg>
      </pc:sldChg>
      <pc:sldChg chg="add del">
        <pc:chgData name="Austin Davis" userId="233ba319-90f7-4da2-817e-fcc7d904f506" providerId="ADAL" clId="{CCAB11A7-EC4C-45A0-BCF2-BA87D72E3BAD}" dt="2022-08-30T20:14:39.717" v="115"/>
        <pc:sldMkLst>
          <pc:docMk/>
          <pc:sldMk cId="1449538466" sldId="1402"/>
        </pc:sldMkLst>
      </pc:sldChg>
      <pc:sldChg chg="add del">
        <pc:chgData name="Austin Davis" userId="233ba319-90f7-4da2-817e-fcc7d904f506" providerId="ADAL" clId="{CCAB11A7-EC4C-45A0-BCF2-BA87D72E3BAD}" dt="2022-09-01T20:02:18.287" v="152"/>
        <pc:sldMkLst>
          <pc:docMk/>
          <pc:sldMk cId="624380217" sldId="1403"/>
        </pc:sldMkLst>
      </pc:sldChg>
      <pc:sldChg chg="add">
        <pc:chgData name="Austin Davis" userId="233ba319-90f7-4da2-817e-fcc7d904f506" providerId="ADAL" clId="{CCAB11A7-EC4C-45A0-BCF2-BA87D72E3BAD}" dt="2022-09-01T20:02:18.364" v="153"/>
        <pc:sldMkLst>
          <pc:docMk/>
          <pc:sldMk cId="3059754993" sldId="1403"/>
        </pc:sldMkLst>
      </pc:sldChg>
      <pc:sldMasterChg chg="del delSldLayout">
        <pc:chgData name="Austin Davis" userId="233ba319-90f7-4da2-817e-fcc7d904f506" providerId="ADAL" clId="{CCAB11A7-EC4C-45A0-BCF2-BA87D72E3BAD}" dt="2022-08-30T20:07:26.869" v="47" actId="2696"/>
        <pc:sldMasterMkLst>
          <pc:docMk/>
          <pc:sldMasterMk cId="2505315977" sldId="2147483711"/>
        </pc:sldMasterMkLst>
        <pc:sldLayoutChg chg="del">
          <pc:chgData name="Austin Davis" userId="233ba319-90f7-4da2-817e-fcc7d904f506" providerId="ADAL" clId="{CCAB11A7-EC4C-45A0-BCF2-BA87D72E3BAD}" dt="2022-08-30T20:07:26.869" v="47" actId="2696"/>
          <pc:sldLayoutMkLst>
            <pc:docMk/>
            <pc:sldMasterMk cId="2505315977" sldId="2147483711"/>
            <pc:sldLayoutMk cId="2568912480" sldId="2147483712"/>
          </pc:sldLayoutMkLst>
        </pc:sldLayoutChg>
        <pc:sldLayoutChg chg="del">
          <pc:chgData name="Austin Davis" userId="233ba319-90f7-4da2-817e-fcc7d904f506" providerId="ADAL" clId="{CCAB11A7-EC4C-45A0-BCF2-BA87D72E3BAD}" dt="2022-08-30T20:07:26.869" v="47" actId="2696"/>
          <pc:sldLayoutMkLst>
            <pc:docMk/>
            <pc:sldMasterMk cId="2505315977" sldId="2147483711"/>
            <pc:sldLayoutMk cId="3193564862" sldId="2147483713"/>
          </pc:sldLayoutMkLst>
        </pc:sldLayoutChg>
      </pc:sldMasterChg>
    </pc:docChg>
  </pc:docChgLst>
  <pc:docChgLst>
    <pc:chgData name="Austin Davis" userId="233ba319-90f7-4da2-817e-fcc7d904f506" providerId="ADAL" clId="{21E3FE55-7C0D-4821-8DFC-C43FB07EC7F3}"/>
    <pc:docChg chg="undo custSel modSld">
      <pc:chgData name="Austin Davis" userId="233ba319-90f7-4da2-817e-fcc7d904f506" providerId="ADAL" clId="{21E3FE55-7C0D-4821-8DFC-C43FB07EC7F3}" dt="2023-01-18T18:19:17.454" v="1805" actId="1440"/>
      <pc:docMkLst>
        <pc:docMk/>
      </pc:docMkLst>
      <pc:sldChg chg="addSp delSp modSp mod">
        <pc:chgData name="Austin Davis" userId="233ba319-90f7-4da2-817e-fcc7d904f506" providerId="ADAL" clId="{21E3FE55-7C0D-4821-8DFC-C43FB07EC7F3}" dt="2023-01-18T18:19:17.454" v="1805" actId="1440"/>
        <pc:sldMkLst>
          <pc:docMk/>
          <pc:sldMk cId="3427649313" sldId="1367"/>
        </pc:sldMkLst>
        <pc:spChg chg="add mod">
          <ac:chgData name="Austin Davis" userId="233ba319-90f7-4da2-817e-fcc7d904f506" providerId="ADAL" clId="{21E3FE55-7C0D-4821-8DFC-C43FB07EC7F3}" dt="2023-01-18T18:11:39.554" v="970" actId="555"/>
          <ac:spMkLst>
            <pc:docMk/>
            <pc:sldMk cId="3427649313" sldId="1367"/>
            <ac:spMk id="4" creationId="{93927B6F-F3B7-9D98-C432-91095BF5409C}"/>
          </ac:spMkLst>
        </pc:spChg>
        <pc:spChg chg="add del mod">
          <ac:chgData name="Austin Davis" userId="233ba319-90f7-4da2-817e-fcc7d904f506" providerId="ADAL" clId="{21E3FE55-7C0D-4821-8DFC-C43FB07EC7F3}" dt="2023-01-18T17:57:46.564" v="213" actId="478"/>
          <ac:spMkLst>
            <pc:docMk/>
            <pc:sldMk cId="3427649313" sldId="1367"/>
            <ac:spMk id="5" creationId="{8A9FF983-61EA-754A-044A-DDFB4609E3AC}"/>
          </ac:spMkLst>
        </pc:spChg>
        <pc:spChg chg="add mod">
          <ac:chgData name="Austin Davis" userId="233ba319-90f7-4da2-817e-fcc7d904f506" providerId="ADAL" clId="{21E3FE55-7C0D-4821-8DFC-C43FB07EC7F3}" dt="2023-01-18T18:11:39.554" v="970" actId="555"/>
          <ac:spMkLst>
            <pc:docMk/>
            <pc:sldMk cId="3427649313" sldId="1367"/>
            <ac:spMk id="11" creationId="{6CACFC64-D5A0-E139-7657-CB42870BF45E}"/>
          </ac:spMkLst>
        </pc:spChg>
        <pc:spChg chg="del mod ord">
          <ac:chgData name="Austin Davis" userId="233ba319-90f7-4da2-817e-fcc7d904f506" providerId="ADAL" clId="{21E3FE55-7C0D-4821-8DFC-C43FB07EC7F3}" dt="2023-01-18T17:52:39.534" v="108" actId="478"/>
          <ac:spMkLst>
            <pc:docMk/>
            <pc:sldMk cId="3427649313" sldId="1367"/>
            <ac:spMk id="23" creationId="{4D369624-88DE-1AFC-BB0B-014A43F8DD87}"/>
          </ac:spMkLst>
        </pc:spChg>
        <pc:spChg chg="del mod ord">
          <ac:chgData name="Austin Davis" userId="233ba319-90f7-4da2-817e-fcc7d904f506" providerId="ADAL" clId="{21E3FE55-7C0D-4821-8DFC-C43FB07EC7F3}" dt="2023-01-18T17:52:39.534" v="108" actId="478"/>
          <ac:spMkLst>
            <pc:docMk/>
            <pc:sldMk cId="3427649313" sldId="1367"/>
            <ac:spMk id="24" creationId="{8BDAA4FE-3894-C3CC-DD07-A06872A3A013}"/>
          </ac:spMkLst>
        </pc:spChg>
        <pc:spChg chg="del mod ord">
          <ac:chgData name="Austin Davis" userId="233ba319-90f7-4da2-817e-fcc7d904f506" providerId="ADAL" clId="{21E3FE55-7C0D-4821-8DFC-C43FB07EC7F3}" dt="2023-01-18T17:52:39.534" v="108" actId="478"/>
          <ac:spMkLst>
            <pc:docMk/>
            <pc:sldMk cId="3427649313" sldId="1367"/>
            <ac:spMk id="25" creationId="{34F61237-694A-E92A-8C25-3913D3988464}"/>
          </ac:spMkLst>
        </pc:spChg>
        <pc:spChg chg="del mod ord">
          <ac:chgData name="Austin Davis" userId="233ba319-90f7-4da2-817e-fcc7d904f506" providerId="ADAL" clId="{21E3FE55-7C0D-4821-8DFC-C43FB07EC7F3}" dt="2023-01-18T17:52:39.534" v="108" actId="478"/>
          <ac:spMkLst>
            <pc:docMk/>
            <pc:sldMk cId="3427649313" sldId="1367"/>
            <ac:spMk id="26" creationId="{87E4F290-50B0-B01B-610D-3980E3BA6EC4}"/>
          </ac:spMkLst>
        </pc:spChg>
        <pc:spChg chg="del mod">
          <ac:chgData name="Austin Davis" userId="233ba319-90f7-4da2-817e-fcc7d904f506" providerId="ADAL" clId="{21E3FE55-7C0D-4821-8DFC-C43FB07EC7F3}" dt="2023-01-18T17:52:39.534" v="108" actId="478"/>
          <ac:spMkLst>
            <pc:docMk/>
            <pc:sldMk cId="3427649313" sldId="1367"/>
            <ac:spMk id="27" creationId="{3DFAF13D-04A1-A437-1B2A-CD9D850B9C3C}"/>
          </ac:spMkLst>
        </pc:spChg>
        <pc:spChg chg="del mod">
          <ac:chgData name="Austin Davis" userId="233ba319-90f7-4da2-817e-fcc7d904f506" providerId="ADAL" clId="{21E3FE55-7C0D-4821-8DFC-C43FB07EC7F3}" dt="2023-01-18T17:52:39.534" v="108" actId="478"/>
          <ac:spMkLst>
            <pc:docMk/>
            <pc:sldMk cId="3427649313" sldId="1367"/>
            <ac:spMk id="28" creationId="{49F1C19D-3EB1-A2F0-1D36-0F4F45D81840}"/>
          </ac:spMkLst>
        </pc:spChg>
        <pc:spChg chg="del mod">
          <ac:chgData name="Austin Davis" userId="233ba319-90f7-4da2-817e-fcc7d904f506" providerId="ADAL" clId="{21E3FE55-7C0D-4821-8DFC-C43FB07EC7F3}" dt="2023-01-18T17:52:39.534" v="108" actId="478"/>
          <ac:spMkLst>
            <pc:docMk/>
            <pc:sldMk cId="3427649313" sldId="1367"/>
            <ac:spMk id="30" creationId="{9A324156-6B44-1A08-4B94-352A037B35BA}"/>
          </ac:spMkLst>
        </pc:spChg>
        <pc:spChg chg="add mod">
          <ac:chgData name="Austin Davis" userId="233ba319-90f7-4da2-817e-fcc7d904f506" providerId="ADAL" clId="{21E3FE55-7C0D-4821-8DFC-C43FB07EC7F3}" dt="2023-01-18T18:18:07.067" v="1803" actId="692"/>
          <ac:spMkLst>
            <pc:docMk/>
            <pc:sldMk cId="3427649313" sldId="1367"/>
            <ac:spMk id="40" creationId="{E42A8D07-6750-C218-99E5-6E6DA70885F5}"/>
          </ac:spMkLst>
        </pc:spChg>
        <pc:spChg chg="add del mod">
          <ac:chgData name="Austin Davis" userId="233ba319-90f7-4da2-817e-fcc7d904f506" providerId="ADAL" clId="{21E3FE55-7C0D-4821-8DFC-C43FB07EC7F3}" dt="2023-01-18T18:06:33.076" v="641"/>
          <ac:spMkLst>
            <pc:docMk/>
            <pc:sldMk cId="3427649313" sldId="1367"/>
            <ac:spMk id="43" creationId="{31B6B8FB-F27C-9777-15F2-DB919C99AFE3}"/>
          </ac:spMkLst>
        </pc:spChg>
        <pc:spChg chg="add mod">
          <ac:chgData name="Austin Davis" userId="233ba319-90f7-4da2-817e-fcc7d904f506" providerId="ADAL" clId="{21E3FE55-7C0D-4821-8DFC-C43FB07EC7F3}" dt="2023-01-18T18:11:39.554" v="970" actId="555"/>
          <ac:spMkLst>
            <pc:docMk/>
            <pc:sldMk cId="3427649313" sldId="1367"/>
            <ac:spMk id="45" creationId="{3358921A-640E-0C20-F9EA-506F0E18C5BF}"/>
          </ac:spMkLst>
        </pc:spChg>
        <pc:spChg chg="add del mod">
          <ac:chgData name="Austin Davis" userId="233ba319-90f7-4da2-817e-fcc7d904f506" providerId="ADAL" clId="{21E3FE55-7C0D-4821-8DFC-C43FB07EC7F3}" dt="2023-01-18T18:16:01.098" v="1715" actId="478"/>
          <ac:spMkLst>
            <pc:docMk/>
            <pc:sldMk cId="3427649313" sldId="1367"/>
            <ac:spMk id="47" creationId="{A0B8792C-174A-254C-3102-034B7F139716}"/>
          </ac:spMkLst>
        </pc:spChg>
        <pc:spChg chg="add mod">
          <ac:chgData name="Austin Davis" userId="233ba319-90f7-4da2-817e-fcc7d904f506" providerId="ADAL" clId="{21E3FE55-7C0D-4821-8DFC-C43FB07EC7F3}" dt="2023-01-18T18:17:41.558" v="1797" actId="1076"/>
          <ac:spMkLst>
            <pc:docMk/>
            <pc:sldMk cId="3427649313" sldId="1367"/>
            <ac:spMk id="48" creationId="{159D7876-4600-4F8F-48E3-5C087CB37B12}"/>
          </ac:spMkLst>
        </pc:spChg>
        <pc:picChg chg="del mod">
          <ac:chgData name="Austin Davis" userId="233ba319-90f7-4da2-817e-fcc7d904f506" providerId="ADAL" clId="{21E3FE55-7C0D-4821-8DFC-C43FB07EC7F3}" dt="2023-01-18T17:57:43.222" v="212" actId="478"/>
          <ac:picMkLst>
            <pc:docMk/>
            <pc:sldMk cId="3427649313" sldId="1367"/>
            <ac:picMk id="7" creationId="{11EB8CC3-8698-A201-4C4D-397669D797BC}"/>
          </ac:picMkLst>
        </pc:picChg>
        <pc:picChg chg="mod modCrop">
          <ac:chgData name="Austin Davis" userId="233ba319-90f7-4da2-817e-fcc7d904f506" providerId="ADAL" clId="{21E3FE55-7C0D-4821-8DFC-C43FB07EC7F3}" dt="2023-01-18T18:11:45.344" v="971" actId="555"/>
          <ac:picMkLst>
            <pc:docMk/>
            <pc:sldMk cId="3427649313" sldId="1367"/>
            <ac:picMk id="8" creationId="{A98DC6B5-3B63-3355-6910-A9DA17EA80AA}"/>
          </ac:picMkLst>
        </pc:picChg>
        <pc:picChg chg="add mod">
          <ac:chgData name="Austin Davis" userId="233ba319-90f7-4da2-817e-fcc7d904f506" providerId="ADAL" clId="{21E3FE55-7C0D-4821-8DFC-C43FB07EC7F3}" dt="2023-01-18T18:11:45.344" v="971" actId="555"/>
          <ac:picMkLst>
            <pc:docMk/>
            <pc:sldMk cId="3427649313" sldId="1367"/>
            <ac:picMk id="9" creationId="{A7049799-E4E4-F99F-1346-E9C072CA627F}"/>
          </ac:picMkLst>
        </pc:picChg>
        <pc:picChg chg="del mod">
          <ac:chgData name="Austin Davis" userId="233ba319-90f7-4da2-817e-fcc7d904f506" providerId="ADAL" clId="{21E3FE55-7C0D-4821-8DFC-C43FB07EC7F3}" dt="2023-01-18T17:57:46.564" v="213" actId="478"/>
          <ac:picMkLst>
            <pc:docMk/>
            <pc:sldMk cId="3427649313" sldId="1367"/>
            <ac:picMk id="10" creationId="{B9BF4D77-A3C6-4C48-81EE-B5DDE4E9DFE5}"/>
          </ac:picMkLst>
        </pc:picChg>
        <pc:picChg chg="del mod">
          <ac:chgData name="Austin Davis" userId="233ba319-90f7-4da2-817e-fcc7d904f506" providerId="ADAL" clId="{21E3FE55-7C0D-4821-8DFC-C43FB07EC7F3}" dt="2023-01-18T17:57:46.564" v="213" actId="478"/>
          <ac:picMkLst>
            <pc:docMk/>
            <pc:sldMk cId="3427649313" sldId="1367"/>
            <ac:picMk id="13" creationId="{26A07265-02C9-B099-4D4A-8BC521721DE6}"/>
          </ac:picMkLst>
        </pc:picChg>
        <pc:picChg chg="add mod">
          <ac:chgData name="Austin Davis" userId="233ba319-90f7-4da2-817e-fcc7d904f506" providerId="ADAL" clId="{21E3FE55-7C0D-4821-8DFC-C43FB07EC7F3}" dt="2023-01-18T17:58:39.178" v="221" actId="1076"/>
          <ac:picMkLst>
            <pc:docMk/>
            <pc:sldMk cId="3427649313" sldId="1367"/>
            <ac:picMk id="14" creationId="{25DC01A5-2959-3CCC-FA53-63D8D9FB2DEB}"/>
          </ac:picMkLst>
        </pc:picChg>
        <pc:picChg chg="del">
          <ac:chgData name="Austin Davis" userId="233ba319-90f7-4da2-817e-fcc7d904f506" providerId="ADAL" clId="{21E3FE55-7C0D-4821-8DFC-C43FB07EC7F3}" dt="2023-01-18T17:46:37.250" v="19" actId="478"/>
          <ac:picMkLst>
            <pc:docMk/>
            <pc:sldMk cId="3427649313" sldId="1367"/>
            <ac:picMk id="15" creationId="{EF611D02-07F9-95D0-F8C1-F0E9AE4FA74A}"/>
          </ac:picMkLst>
        </pc:picChg>
        <pc:picChg chg="add mod">
          <ac:chgData name="Austin Davis" userId="233ba319-90f7-4da2-817e-fcc7d904f506" providerId="ADAL" clId="{21E3FE55-7C0D-4821-8DFC-C43FB07EC7F3}" dt="2023-01-18T17:59:27.966" v="287" actId="1076"/>
          <ac:picMkLst>
            <pc:docMk/>
            <pc:sldMk cId="3427649313" sldId="1367"/>
            <ac:picMk id="17" creationId="{6313FEBC-5AAD-F0E5-D2C2-C3720E0F294B}"/>
          </ac:picMkLst>
        </pc:picChg>
        <pc:picChg chg="del mod">
          <ac:chgData name="Austin Davis" userId="233ba319-90f7-4da2-817e-fcc7d904f506" providerId="ADAL" clId="{21E3FE55-7C0D-4821-8DFC-C43FB07EC7F3}" dt="2023-01-18T17:57:46.564" v="213" actId="478"/>
          <ac:picMkLst>
            <pc:docMk/>
            <pc:sldMk cId="3427649313" sldId="1367"/>
            <ac:picMk id="19" creationId="{55F20AF2-7F02-4B4F-BC44-2A725517612B}"/>
          </ac:picMkLst>
        </pc:picChg>
        <pc:picChg chg="add mod">
          <ac:chgData name="Austin Davis" userId="233ba319-90f7-4da2-817e-fcc7d904f506" providerId="ADAL" clId="{21E3FE55-7C0D-4821-8DFC-C43FB07EC7F3}" dt="2023-01-18T18:01:40.623" v="433" actId="1037"/>
          <ac:picMkLst>
            <pc:docMk/>
            <pc:sldMk cId="3427649313" sldId="1367"/>
            <ac:picMk id="20" creationId="{995FC7EC-780E-B798-AAFB-1C319F2BB6AC}"/>
          </ac:picMkLst>
        </pc:picChg>
        <pc:picChg chg="del mod">
          <ac:chgData name="Austin Davis" userId="233ba319-90f7-4da2-817e-fcc7d904f506" providerId="ADAL" clId="{21E3FE55-7C0D-4821-8DFC-C43FB07EC7F3}" dt="2023-01-18T17:57:43.222" v="212" actId="478"/>
          <ac:picMkLst>
            <pc:docMk/>
            <pc:sldMk cId="3427649313" sldId="1367"/>
            <ac:picMk id="21" creationId="{4055C593-BE86-D532-5740-17D750CAA7CC}"/>
          </ac:picMkLst>
        </pc:picChg>
        <pc:picChg chg="add mod">
          <ac:chgData name="Austin Davis" userId="233ba319-90f7-4da2-817e-fcc7d904f506" providerId="ADAL" clId="{21E3FE55-7C0D-4821-8DFC-C43FB07EC7F3}" dt="2023-01-18T17:59:39.783" v="292" actId="1076"/>
          <ac:picMkLst>
            <pc:docMk/>
            <pc:sldMk cId="3427649313" sldId="1367"/>
            <ac:picMk id="29" creationId="{E022C740-EBE4-CA60-CB1C-D31DE2D66008}"/>
          </ac:picMkLst>
        </pc:picChg>
        <pc:picChg chg="add mod">
          <ac:chgData name="Austin Davis" userId="233ba319-90f7-4da2-817e-fcc7d904f506" providerId="ADAL" clId="{21E3FE55-7C0D-4821-8DFC-C43FB07EC7F3}" dt="2023-01-18T18:07:29.829" v="657" actId="1038"/>
          <ac:picMkLst>
            <pc:docMk/>
            <pc:sldMk cId="3427649313" sldId="1367"/>
            <ac:picMk id="32" creationId="{84B79C42-9511-EA8A-AF5B-26D95736D4C0}"/>
          </ac:picMkLst>
        </pc:picChg>
        <pc:picChg chg="add mod">
          <ac:chgData name="Austin Davis" userId="233ba319-90f7-4da2-817e-fcc7d904f506" providerId="ADAL" clId="{21E3FE55-7C0D-4821-8DFC-C43FB07EC7F3}" dt="2023-01-18T18:18:16.335" v="1804" actId="1076"/>
          <ac:picMkLst>
            <pc:docMk/>
            <pc:sldMk cId="3427649313" sldId="1367"/>
            <ac:picMk id="34" creationId="{8F6454D7-749B-1137-4D16-E6CFEB8D82A8}"/>
          </ac:picMkLst>
        </pc:picChg>
        <pc:picChg chg="add mod">
          <ac:chgData name="Austin Davis" userId="233ba319-90f7-4da2-817e-fcc7d904f506" providerId="ADAL" clId="{21E3FE55-7C0D-4821-8DFC-C43FB07EC7F3}" dt="2023-01-18T17:58:54.068" v="254" actId="1037"/>
          <ac:picMkLst>
            <pc:docMk/>
            <pc:sldMk cId="3427649313" sldId="1367"/>
            <ac:picMk id="36" creationId="{11087CC1-C0D0-C913-4A6F-56C44F27A1AD}"/>
          </ac:picMkLst>
        </pc:picChg>
        <pc:picChg chg="add mod">
          <ac:chgData name="Austin Davis" userId="233ba319-90f7-4da2-817e-fcc7d904f506" providerId="ADAL" clId="{21E3FE55-7C0D-4821-8DFC-C43FB07EC7F3}" dt="2023-01-18T17:58:44.069" v="223" actId="1076"/>
          <ac:picMkLst>
            <pc:docMk/>
            <pc:sldMk cId="3427649313" sldId="1367"/>
            <ac:picMk id="38" creationId="{75113788-AB7C-847B-DED3-9195053305C4}"/>
          </ac:picMkLst>
        </pc:picChg>
        <pc:picChg chg="add mod">
          <ac:chgData name="Austin Davis" userId="233ba319-90f7-4da2-817e-fcc7d904f506" providerId="ADAL" clId="{21E3FE55-7C0D-4821-8DFC-C43FB07EC7F3}" dt="2023-01-18T18:11:45.344" v="971" actId="555"/>
          <ac:picMkLst>
            <pc:docMk/>
            <pc:sldMk cId="3427649313" sldId="1367"/>
            <ac:picMk id="39" creationId="{2500A427-5758-0D70-189F-0A84C8D51A62}"/>
          </ac:picMkLst>
        </pc:picChg>
        <pc:picChg chg="add del mod">
          <ac:chgData name="Austin Davis" userId="233ba319-90f7-4da2-817e-fcc7d904f506" providerId="ADAL" clId="{21E3FE55-7C0D-4821-8DFC-C43FB07EC7F3}" dt="2023-01-18T18:06:33.076" v="641"/>
          <ac:picMkLst>
            <pc:docMk/>
            <pc:sldMk cId="3427649313" sldId="1367"/>
            <ac:picMk id="41" creationId="{EFFF0A33-2988-27B8-E483-F3A3FC02CB38}"/>
          </ac:picMkLst>
        </pc:picChg>
        <pc:picChg chg="add del mod">
          <ac:chgData name="Austin Davis" userId="233ba319-90f7-4da2-817e-fcc7d904f506" providerId="ADAL" clId="{21E3FE55-7C0D-4821-8DFC-C43FB07EC7F3}" dt="2023-01-18T18:06:33.076" v="641"/>
          <ac:picMkLst>
            <pc:docMk/>
            <pc:sldMk cId="3427649313" sldId="1367"/>
            <ac:picMk id="42" creationId="{04F39752-5009-3F77-8001-98790766E9EF}"/>
          </ac:picMkLst>
        </pc:picChg>
        <pc:picChg chg="add mod">
          <ac:chgData name="Austin Davis" userId="233ba319-90f7-4da2-817e-fcc7d904f506" providerId="ADAL" clId="{21E3FE55-7C0D-4821-8DFC-C43FB07EC7F3}" dt="2023-01-18T18:11:45.344" v="971" actId="555"/>
          <ac:picMkLst>
            <pc:docMk/>
            <pc:sldMk cId="3427649313" sldId="1367"/>
            <ac:picMk id="44" creationId="{796E9E94-D614-1280-3F14-CD878AE7BA9B}"/>
          </ac:picMkLst>
        </pc:picChg>
        <pc:picChg chg="add mod">
          <ac:chgData name="Austin Davis" userId="233ba319-90f7-4da2-817e-fcc7d904f506" providerId="ADAL" clId="{21E3FE55-7C0D-4821-8DFC-C43FB07EC7F3}" dt="2023-01-18T18:19:17.454" v="1805" actId="1440"/>
          <ac:picMkLst>
            <pc:docMk/>
            <pc:sldMk cId="3427649313" sldId="1367"/>
            <ac:picMk id="46" creationId="{F50474FD-E909-E04E-2A11-62D09EDD6422}"/>
          </ac:picMkLst>
        </pc:picChg>
        <pc:picChg chg="del mod">
          <ac:chgData name="Austin Davis" userId="233ba319-90f7-4da2-817e-fcc7d904f506" providerId="ADAL" clId="{21E3FE55-7C0D-4821-8DFC-C43FB07EC7F3}" dt="2023-01-18T17:57:43.222" v="212" actId="478"/>
          <ac:picMkLst>
            <pc:docMk/>
            <pc:sldMk cId="3427649313" sldId="1367"/>
            <ac:picMk id="1026" creationId="{C2E647F0-9D70-669F-C5FE-1115463ECE7C}"/>
          </ac:picMkLst>
        </pc:picChg>
      </pc:sldChg>
    </pc:docChg>
  </pc:docChgLst>
  <pc:docChgLst>
    <pc:chgData name="Austin Davis" userId="233ba319-90f7-4da2-817e-fcc7d904f506" providerId="ADAL" clId="{66304F26-676D-4F0E-A617-C82CB45F26D3}"/>
    <pc:docChg chg="modSld">
      <pc:chgData name="Austin Davis" userId="233ba319-90f7-4da2-817e-fcc7d904f506" providerId="ADAL" clId="{66304F26-676D-4F0E-A617-C82CB45F26D3}" dt="2022-10-07T17:40:52.959" v="5" actId="20577"/>
      <pc:docMkLst>
        <pc:docMk/>
      </pc:docMkLst>
      <pc:sldChg chg="modSp mod">
        <pc:chgData name="Austin Davis" userId="233ba319-90f7-4da2-817e-fcc7d904f506" providerId="ADAL" clId="{66304F26-676D-4F0E-A617-C82CB45F26D3}" dt="2022-10-07T17:40:52.959" v="5" actId="20577"/>
        <pc:sldMkLst>
          <pc:docMk/>
          <pc:sldMk cId="3933417232" sldId="1404"/>
        </pc:sldMkLst>
        <pc:spChg chg="mod">
          <ac:chgData name="Austin Davis" userId="233ba319-90f7-4da2-817e-fcc7d904f506" providerId="ADAL" clId="{66304F26-676D-4F0E-A617-C82CB45F26D3}" dt="2022-10-07T17:40:31.552" v="1" actId="20577"/>
          <ac:spMkLst>
            <pc:docMk/>
            <pc:sldMk cId="3933417232" sldId="1404"/>
            <ac:spMk id="9" creationId="{96A2E879-D4CB-4FEB-A89A-C2EF3B91ACE3}"/>
          </ac:spMkLst>
        </pc:spChg>
        <pc:spChg chg="mod">
          <ac:chgData name="Austin Davis" userId="233ba319-90f7-4da2-817e-fcc7d904f506" providerId="ADAL" clId="{66304F26-676D-4F0E-A617-C82CB45F26D3}" dt="2022-10-07T17:40:52.959" v="5" actId="20577"/>
          <ac:spMkLst>
            <pc:docMk/>
            <pc:sldMk cId="3933417232" sldId="1404"/>
            <ac:spMk id="11" creationId="{07790ABD-9F91-463A-8DAF-CB6B58999DFA}"/>
          </ac:spMkLst>
        </pc:spChg>
      </pc:sldChg>
    </pc:docChg>
  </pc:docChgLst>
  <pc:docChgLst>
    <pc:chgData name="Austin Davis" userId="233ba319-90f7-4da2-817e-fcc7d904f506" providerId="ADAL" clId="{446D605F-B1AB-4E9F-AE91-469D910085AD}"/>
    <pc:docChg chg="undo custSel addSld delSld modSld">
      <pc:chgData name="Austin Davis" userId="233ba319-90f7-4da2-817e-fcc7d904f506" providerId="ADAL" clId="{446D605F-B1AB-4E9F-AE91-469D910085AD}" dt="2022-10-20T22:30:26.340" v="774" actId="20577"/>
      <pc:docMkLst>
        <pc:docMk/>
      </pc:docMkLst>
      <pc:sldChg chg="addSp delSp modSp mod modAnim">
        <pc:chgData name="Austin Davis" userId="233ba319-90f7-4da2-817e-fcc7d904f506" providerId="ADAL" clId="{446D605F-B1AB-4E9F-AE91-469D910085AD}" dt="2022-10-20T22:30:26.340" v="774" actId="20577"/>
        <pc:sldMkLst>
          <pc:docMk/>
          <pc:sldMk cId="157036438" sldId="258"/>
        </pc:sldMkLst>
        <pc:spChg chg="add mod">
          <ac:chgData name="Austin Davis" userId="233ba319-90f7-4da2-817e-fcc7d904f506" providerId="ADAL" clId="{446D605F-B1AB-4E9F-AE91-469D910085AD}" dt="2022-10-20T18:05:16.067" v="552" actId="1076"/>
          <ac:spMkLst>
            <pc:docMk/>
            <pc:sldMk cId="157036438" sldId="258"/>
            <ac:spMk id="2" creationId="{70F08310-E507-C708-6393-616F1D602D10}"/>
          </ac:spMkLst>
        </pc:spChg>
        <pc:spChg chg="add mod">
          <ac:chgData name="Austin Davis" userId="233ba319-90f7-4da2-817e-fcc7d904f506" providerId="ADAL" clId="{446D605F-B1AB-4E9F-AE91-469D910085AD}" dt="2022-10-20T17:14:30.428" v="222" actId="1036"/>
          <ac:spMkLst>
            <pc:docMk/>
            <pc:sldMk cId="157036438" sldId="258"/>
            <ac:spMk id="4" creationId="{2F334C87-5D44-537F-3310-EE3F1C203353}"/>
          </ac:spMkLst>
        </pc:spChg>
        <pc:spChg chg="add mod">
          <ac:chgData name="Austin Davis" userId="233ba319-90f7-4da2-817e-fcc7d904f506" providerId="ADAL" clId="{446D605F-B1AB-4E9F-AE91-469D910085AD}" dt="2022-10-20T22:29:21.283" v="758" actId="20577"/>
          <ac:spMkLst>
            <pc:docMk/>
            <pc:sldMk cId="157036438" sldId="258"/>
            <ac:spMk id="5" creationId="{F51700BE-BD71-DEF0-BDBA-24893F333BFF}"/>
          </ac:spMkLst>
        </pc:spChg>
        <pc:spChg chg="add mod">
          <ac:chgData name="Austin Davis" userId="233ba319-90f7-4da2-817e-fcc7d904f506" providerId="ADAL" clId="{446D605F-B1AB-4E9F-AE91-469D910085AD}" dt="2022-10-20T17:16:20.569" v="286" actId="1076"/>
          <ac:spMkLst>
            <pc:docMk/>
            <pc:sldMk cId="157036438" sldId="258"/>
            <ac:spMk id="6" creationId="{6A5A9028-7BD2-8575-ADAB-CE425FA24AA5}"/>
          </ac:spMkLst>
        </pc:spChg>
        <pc:spChg chg="add mod">
          <ac:chgData name="Austin Davis" userId="233ba319-90f7-4da2-817e-fcc7d904f506" providerId="ADAL" clId="{446D605F-B1AB-4E9F-AE91-469D910085AD}" dt="2022-10-20T22:30:26.340" v="774" actId="20577"/>
          <ac:spMkLst>
            <pc:docMk/>
            <pc:sldMk cId="157036438" sldId="258"/>
            <ac:spMk id="7" creationId="{65C09BE3-7B7A-8609-FB7D-D2DAE46E56C1}"/>
          </ac:spMkLst>
        </pc:spChg>
        <pc:spChg chg="del">
          <ac:chgData name="Austin Davis" userId="233ba319-90f7-4da2-817e-fcc7d904f506" providerId="ADAL" clId="{446D605F-B1AB-4E9F-AE91-469D910085AD}" dt="2022-10-20T17:08:19.486" v="2" actId="478"/>
          <ac:spMkLst>
            <pc:docMk/>
            <pc:sldMk cId="157036438" sldId="258"/>
            <ac:spMk id="49" creationId="{00000000-0000-0000-0000-000000000000}"/>
          </ac:spMkLst>
        </pc:spChg>
        <pc:spChg chg="mod">
          <ac:chgData name="Austin Davis" userId="233ba319-90f7-4da2-817e-fcc7d904f506" providerId="ADAL" clId="{446D605F-B1AB-4E9F-AE91-469D910085AD}" dt="2022-10-20T17:15:26.314" v="257" actId="1036"/>
          <ac:spMkLst>
            <pc:docMk/>
            <pc:sldMk cId="157036438" sldId="258"/>
            <ac:spMk id="84" creationId="{2ADE3911-3F4F-4DE6-A21D-152C2E9C0BF1}"/>
          </ac:spMkLst>
        </pc:spChg>
        <pc:spChg chg="mod">
          <ac:chgData name="Austin Davis" userId="233ba319-90f7-4da2-817e-fcc7d904f506" providerId="ADAL" clId="{446D605F-B1AB-4E9F-AE91-469D910085AD}" dt="2022-10-20T17:15:26.314" v="257" actId="1036"/>
          <ac:spMkLst>
            <pc:docMk/>
            <pc:sldMk cId="157036438" sldId="258"/>
            <ac:spMk id="90" creationId="{2ADE3911-3F4F-4DE6-A21D-152C2E9C0BF1}"/>
          </ac:spMkLst>
        </pc:spChg>
        <pc:spChg chg="mod">
          <ac:chgData name="Austin Davis" userId="233ba319-90f7-4da2-817e-fcc7d904f506" providerId="ADAL" clId="{446D605F-B1AB-4E9F-AE91-469D910085AD}" dt="2022-10-20T17:11:57.460" v="90" actId="1076"/>
          <ac:spMkLst>
            <pc:docMk/>
            <pc:sldMk cId="157036438" sldId="258"/>
            <ac:spMk id="93" creationId="{00000000-0000-0000-0000-000000000000}"/>
          </ac:spMkLst>
        </pc:spChg>
        <pc:spChg chg="mod">
          <ac:chgData name="Austin Davis" userId="233ba319-90f7-4da2-817e-fcc7d904f506" providerId="ADAL" clId="{446D605F-B1AB-4E9F-AE91-469D910085AD}" dt="2022-10-20T17:11:57.460" v="90" actId="1076"/>
          <ac:spMkLst>
            <pc:docMk/>
            <pc:sldMk cId="157036438" sldId="258"/>
            <ac:spMk id="94" creationId="{00000000-0000-0000-0000-000000000000}"/>
          </ac:spMkLst>
        </pc:spChg>
        <pc:spChg chg="mod">
          <ac:chgData name="Austin Davis" userId="233ba319-90f7-4da2-817e-fcc7d904f506" providerId="ADAL" clId="{446D605F-B1AB-4E9F-AE91-469D910085AD}" dt="2022-10-20T22:29:34.566" v="763" actId="20577"/>
          <ac:spMkLst>
            <pc:docMk/>
            <pc:sldMk cId="157036438" sldId="258"/>
            <ac:spMk id="96" creationId="{00000000-0000-0000-0000-000000000000}"/>
          </ac:spMkLst>
        </pc:spChg>
        <pc:spChg chg="mod">
          <ac:chgData name="Austin Davis" userId="233ba319-90f7-4da2-817e-fcc7d904f506" providerId="ADAL" clId="{446D605F-B1AB-4E9F-AE91-469D910085AD}" dt="2022-10-20T17:13:09.705" v="144" actId="122"/>
          <ac:spMkLst>
            <pc:docMk/>
            <pc:sldMk cId="157036438" sldId="258"/>
            <ac:spMk id="99" creationId="{00000000-0000-0000-0000-000000000000}"/>
          </ac:spMkLst>
        </pc:spChg>
        <pc:spChg chg="mod">
          <ac:chgData name="Austin Davis" userId="233ba319-90f7-4da2-817e-fcc7d904f506" providerId="ADAL" clId="{446D605F-B1AB-4E9F-AE91-469D910085AD}" dt="2022-10-20T17:13:09.705" v="144" actId="122"/>
          <ac:spMkLst>
            <pc:docMk/>
            <pc:sldMk cId="157036438" sldId="258"/>
            <ac:spMk id="100" creationId="{00000000-0000-0000-0000-000000000000}"/>
          </ac:spMkLst>
        </pc:spChg>
        <pc:spChg chg="mod">
          <ac:chgData name="Austin Davis" userId="233ba319-90f7-4da2-817e-fcc7d904f506" providerId="ADAL" clId="{446D605F-B1AB-4E9F-AE91-469D910085AD}" dt="2022-10-20T22:29:49.219" v="765" actId="20577"/>
          <ac:spMkLst>
            <pc:docMk/>
            <pc:sldMk cId="157036438" sldId="258"/>
            <ac:spMk id="103" creationId="{2ADE3911-3F4F-4DE6-A21D-152C2E9C0BF1}"/>
          </ac:spMkLst>
        </pc:spChg>
        <pc:spChg chg="mod">
          <ac:chgData name="Austin Davis" userId="233ba319-90f7-4da2-817e-fcc7d904f506" providerId="ADAL" clId="{446D605F-B1AB-4E9F-AE91-469D910085AD}" dt="2022-10-20T18:05:02.829" v="551" actId="1036"/>
          <ac:spMkLst>
            <pc:docMk/>
            <pc:sldMk cId="157036438" sldId="258"/>
            <ac:spMk id="104" creationId="{2ADE3911-3F4F-4DE6-A21D-152C2E9C0BF1}"/>
          </ac:spMkLst>
        </pc:spChg>
        <pc:spChg chg="mod">
          <ac:chgData name="Austin Davis" userId="233ba319-90f7-4da2-817e-fcc7d904f506" providerId="ADAL" clId="{446D605F-B1AB-4E9F-AE91-469D910085AD}" dt="2022-10-20T17:11:04.099" v="78" actId="404"/>
          <ac:spMkLst>
            <pc:docMk/>
            <pc:sldMk cId="157036438" sldId="258"/>
            <ac:spMk id="106" creationId="{00000000-0000-0000-0000-000000000000}"/>
          </ac:spMkLst>
        </pc:spChg>
        <pc:spChg chg="mod">
          <ac:chgData name="Austin Davis" userId="233ba319-90f7-4da2-817e-fcc7d904f506" providerId="ADAL" clId="{446D605F-B1AB-4E9F-AE91-469D910085AD}" dt="2022-10-20T17:11:31.747" v="84" actId="14100"/>
          <ac:spMkLst>
            <pc:docMk/>
            <pc:sldMk cId="157036438" sldId="258"/>
            <ac:spMk id="107" creationId="{00000000-0000-0000-0000-000000000000}"/>
          </ac:spMkLst>
        </pc:spChg>
        <pc:spChg chg="mod">
          <ac:chgData name="Austin Davis" userId="233ba319-90f7-4da2-817e-fcc7d904f506" providerId="ADAL" clId="{446D605F-B1AB-4E9F-AE91-469D910085AD}" dt="2022-10-20T17:11:25.068" v="83" actId="14100"/>
          <ac:spMkLst>
            <pc:docMk/>
            <pc:sldMk cId="157036438" sldId="258"/>
            <ac:spMk id="108" creationId="{00000000-0000-0000-0000-000000000000}"/>
          </ac:spMkLst>
        </pc:spChg>
        <pc:spChg chg="mod">
          <ac:chgData name="Austin Davis" userId="233ba319-90f7-4da2-817e-fcc7d904f506" providerId="ADAL" clId="{446D605F-B1AB-4E9F-AE91-469D910085AD}" dt="2022-10-20T17:15:26.314" v="257" actId="1036"/>
          <ac:spMkLst>
            <pc:docMk/>
            <pc:sldMk cId="157036438" sldId="258"/>
            <ac:spMk id="109" creationId="{00000000-0000-0000-0000-000000000000}"/>
          </ac:spMkLst>
        </pc:spChg>
        <pc:spChg chg="mod">
          <ac:chgData name="Austin Davis" userId="233ba319-90f7-4da2-817e-fcc7d904f506" providerId="ADAL" clId="{446D605F-B1AB-4E9F-AE91-469D910085AD}" dt="2022-10-20T18:05:02.829" v="551" actId="1036"/>
          <ac:spMkLst>
            <pc:docMk/>
            <pc:sldMk cId="157036438" sldId="258"/>
            <ac:spMk id="110" creationId="{2ADE3911-3F4F-4DE6-A21D-152C2E9C0BF1}"/>
          </ac:spMkLst>
        </pc:spChg>
        <pc:spChg chg="mod">
          <ac:chgData name="Austin Davis" userId="233ba319-90f7-4da2-817e-fcc7d904f506" providerId="ADAL" clId="{446D605F-B1AB-4E9F-AE91-469D910085AD}" dt="2022-10-20T17:15:26.314" v="257" actId="1036"/>
          <ac:spMkLst>
            <pc:docMk/>
            <pc:sldMk cId="157036438" sldId="258"/>
            <ac:spMk id="111" creationId="{2ADE3911-3F4F-4DE6-A21D-152C2E9C0BF1}"/>
          </ac:spMkLst>
        </pc:spChg>
        <pc:spChg chg="mod">
          <ac:chgData name="Austin Davis" userId="233ba319-90f7-4da2-817e-fcc7d904f506" providerId="ADAL" clId="{446D605F-B1AB-4E9F-AE91-469D910085AD}" dt="2022-10-20T18:04:48.280" v="516" actId="1076"/>
          <ac:spMkLst>
            <pc:docMk/>
            <pc:sldMk cId="157036438" sldId="258"/>
            <ac:spMk id="112" creationId="{2ADE3911-3F4F-4DE6-A21D-152C2E9C0BF1}"/>
          </ac:spMkLst>
        </pc:spChg>
        <pc:spChg chg="mod">
          <ac:chgData name="Austin Davis" userId="233ba319-90f7-4da2-817e-fcc7d904f506" providerId="ADAL" clId="{446D605F-B1AB-4E9F-AE91-469D910085AD}" dt="2022-10-20T17:15:26.314" v="257" actId="1036"/>
          <ac:spMkLst>
            <pc:docMk/>
            <pc:sldMk cId="157036438" sldId="258"/>
            <ac:spMk id="113" creationId="{2ADE3911-3F4F-4DE6-A21D-152C2E9C0BF1}"/>
          </ac:spMkLst>
        </pc:spChg>
        <pc:spChg chg="mod">
          <ac:chgData name="Austin Davis" userId="233ba319-90f7-4da2-817e-fcc7d904f506" providerId="ADAL" clId="{446D605F-B1AB-4E9F-AE91-469D910085AD}" dt="2022-10-20T17:15:31.739" v="258" actId="1076"/>
          <ac:spMkLst>
            <pc:docMk/>
            <pc:sldMk cId="157036438" sldId="258"/>
            <ac:spMk id="114" creationId="{2ADE3911-3F4F-4DE6-A21D-152C2E9C0BF1}"/>
          </ac:spMkLst>
        </pc:spChg>
        <pc:spChg chg="mod">
          <ac:chgData name="Austin Davis" userId="233ba319-90f7-4da2-817e-fcc7d904f506" providerId="ADAL" clId="{446D605F-B1AB-4E9F-AE91-469D910085AD}" dt="2022-10-20T17:15:26.314" v="257" actId="1036"/>
          <ac:spMkLst>
            <pc:docMk/>
            <pc:sldMk cId="157036438" sldId="258"/>
            <ac:spMk id="115" creationId="{2ADE3911-3F4F-4DE6-A21D-152C2E9C0BF1}"/>
          </ac:spMkLst>
        </pc:spChg>
        <pc:spChg chg="mod">
          <ac:chgData name="Austin Davis" userId="233ba319-90f7-4da2-817e-fcc7d904f506" providerId="ADAL" clId="{446D605F-B1AB-4E9F-AE91-469D910085AD}" dt="2022-10-20T17:15:26.314" v="257" actId="1036"/>
          <ac:spMkLst>
            <pc:docMk/>
            <pc:sldMk cId="157036438" sldId="258"/>
            <ac:spMk id="116" creationId="{2ADE3911-3F4F-4DE6-A21D-152C2E9C0BF1}"/>
          </ac:spMkLst>
        </pc:spChg>
        <pc:spChg chg="mod">
          <ac:chgData name="Austin Davis" userId="233ba319-90f7-4da2-817e-fcc7d904f506" providerId="ADAL" clId="{446D605F-B1AB-4E9F-AE91-469D910085AD}" dt="2022-10-20T17:15:51.362" v="267" actId="1076"/>
          <ac:spMkLst>
            <pc:docMk/>
            <pc:sldMk cId="157036438" sldId="258"/>
            <ac:spMk id="117" creationId="{2ADE3911-3F4F-4DE6-A21D-152C2E9C0BF1}"/>
          </ac:spMkLst>
        </pc:spChg>
        <pc:spChg chg="del mod">
          <ac:chgData name="Austin Davis" userId="233ba319-90f7-4da2-817e-fcc7d904f506" providerId="ADAL" clId="{446D605F-B1AB-4E9F-AE91-469D910085AD}" dt="2022-10-20T17:15:43.378" v="262" actId="478"/>
          <ac:spMkLst>
            <pc:docMk/>
            <pc:sldMk cId="157036438" sldId="258"/>
            <ac:spMk id="118" creationId="{00000000-0000-0000-0000-000000000000}"/>
          </ac:spMkLst>
        </pc:spChg>
        <pc:spChg chg="mod">
          <ac:chgData name="Austin Davis" userId="233ba319-90f7-4da2-817e-fcc7d904f506" providerId="ADAL" clId="{446D605F-B1AB-4E9F-AE91-469D910085AD}" dt="2022-10-20T17:15:26.314" v="257" actId="1036"/>
          <ac:spMkLst>
            <pc:docMk/>
            <pc:sldMk cId="157036438" sldId="258"/>
            <ac:spMk id="119" creationId="{2ADE3911-3F4F-4DE6-A21D-152C2E9C0BF1}"/>
          </ac:spMkLst>
        </pc:spChg>
        <pc:grpChg chg="mod">
          <ac:chgData name="Austin Davis" userId="233ba319-90f7-4da2-817e-fcc7d904f506" providerId="ADAL" clId="{446D605F-B1AB-4E9F-AE91-469D910085AD}" dt="2022-10-20T17:14:30.428" v="222" actId="1036"/>
          <ac:grpSpMkLst>
            <pc:docMk/>
            <pc:sldMk cId="157036438" sldId="258"/>
            <ac:grpSpMk id="92" creationId="{00000000-0000-0000-0000-000000000000}"/>
          </ac:grpSpMkLst>
        </pc:grpChg>
        <pc:grpChg chg="mod">
          <ac:chgData name="Austin Davis" userId="233ba319-90f7-4da2-817e-fcc7d904f506" providerId="ADAL" clId="{446D605F-B1AB-4E9F-AE91-469D910085AD}" dt="2022-10-20T17:13:14.715" v="145" actId="1076"/>
          <ac:grpSpMkLst>
            <pc:docMk/>
            <pc:sldMk cId="157036438" sldId="258"/>
            <ac:grpSpMk id="98" creationId="{00000000-0000-0000-0000-000000000000}"/>
          </ac:grpSpMkLst>
        </pc:grpChg>
        <pc:grpChg chg="mod ord">
          <ac:chgData name="Austin Davis" userId="233ba319-90f7-4da2-817e-fcc7d904f506" providerId="ADAL" clId="{446D605F-B1AB-4E9F-AE91-469D910085AD}" dt="2022-10-20T18:05:16.067" v="552" actId="1076"/>
          <ac:grpSpMkLst>
            <pc:docMk/>
            <pc:sldMk cId="157036438" sldId="258"/>
            <ac:grpSpMk id="105" creationId="{00000000-0000-0000-0000-000000000000}"/>
          </ac:grpSpMkLst>
        </pc:grpChg>
        <pc:cxnChg chg="mod">
          <ac:chgData name="Austin Davis" userId="233ba319-90f7-4da2-817e-fcc7d904f506" providerId="ADAL" clId="{446D605F-B1AB-4E9F-AE91-469D910085AD}" dt="2022-10-20T17:15:26.314" v="257" actId="1036"/>
          <ac:cxnSpMkLst>
            <pc:docMk/>
            <pc:sldMk cId="157036438" sldId="258"/>
            <ac:cxnSpMk id="10" creationId="{00000000-0000-0000-0000-000000000000}"/>
          </ac:cxnSpMkLst>
        </pc:cxnChg>
      </pc:sldChg>
      <pc:sldChg chg="addSp delSp modSp mod">
        <pc:chgData name="Austin Davis" userId="233ba319-90f7-4da2-817e-fcc7d904f506" providerId="ADAL" clId="{446D605F-B1AB-4E9F-AE91-469D910085AD}" dt="2022-10-20T18:37:44.151" v="730" actId="12789"/>
        <pc:sldMkLst>
          <pc:docMk/>
          <pc:sldMk cId="351388101" sldId="879"/>
        </pc:sldMkLst>
        <pc:spChg chg="mod">
          <ac:chgData name="Austin Davis" userId="233ba319-90f7-4da2-817e-fcc7d904f506" providerId="ADAL" clId="{446D605F-B1AB-4E9F-AE91-469D910085AD}" dt="2022-10-20T18:37:25.193" v="720" actId="12788"/>
          <ac:spMkLst>
            <pc:docMk/>
            <pc:sldMk cId="351388101" sldId="879"/>
            <ac:spMk id="4" creationId="{9E6F93A5-8908-49B6-81BD-3D8933666DDE}"/>
          </ac:spMkLst>
        </pc:spChg>
        <pc:spChg chg="mod">
          <ac:chgData name="Austin Davis" userId="233ba319-90f7-4da2-817e-fcc7d904f506" providerId="ADAL" clId="{446D605F-B1AB-4E9F-AE91-469D910085AD}" dt="2022-10-20T18:37:44.151" v="730" actId="12789"/>
          <ac:spMkLst>
            <pc:docMk/>
            <pc:sldMk cId="351388101" sldId="879"/>
            <ac:spMk id="5" creationId="{778756A5-2069-41F4-9B3E-586A97CC01B1}"/>
          </ac:spMkLst>
        </pc:spChg>
        <pc:spChg chg="mod">
          <ac:chgData name="Austin Davis" userId="233ba319-90f7-4da2-817e-fcc7d904f506" providerId="ADAL" clId="{446D605F-B1AB-4E9F-AE91-469D910085AD}" dt="2022-10-20T18:37:22.293" v="719" actId="12788"/>
          <ac:spMkLst>
            <pc:docMk/>
            <pc:sldMk cId="351388101" sldId="879"/>
            <ac:spMk id="6" creationId="{A1B0FBF7-FB1B-4C2A-99FD-DBDD6C74EC59}"/>
          </ac:spMkLst>
        </pc:spChg>
        <pc:spChg chg="mod">
          <ac:chgData name="Austin Davis" userId="233ba319-90f7-4da2-817e-fcc7d904f506" providerId="ADAL" clId="{446D605F-B1AB-4E9F-AE91-469D910085AD}" dt="2022-10-20T18:37:44.151" v="730" actId="12789"/>
          <ac:spMkLst>
            <pc:docMk/>
            <pc:sldMk cId="351388101" sldId="879"/>
            <ac:spMk id="7" creationId="{18DBB1E0-6DA1-4E3F-8B2E-88C7B38B6D32}"/>
          </ac:spMkLst>
        </pc:spChg>
        <pc:spChg chg="mod">
          <ac:chgData name="Austin Davis" userId="233ba319-90f7-4da2-817e-fcc7d904f506" providerId="ADAL" clId="{446D605F-B1AB-4E9F-AE91-469D910085AD}" dt="2022-10-20T18:37:19.224" v="718" actId="12788"/>
          <ac:spMkLst>
            <pc:docMk/>
            <pc:sldMk cId="351388101" sldId="879"/>
            <ac:spMk id="10" creationId="{914835C0-63A0-534C-2C6E-D01B3AA2613D}"/>
          </ac:spMkLst>
        </pc:spChg>
        <pc:spChg chg="mod">
          <ac:chgData name="Austin Davis" userId="233ba319-90f7-4da2-817e-fcc7d904f506" providerId="ADAL" clId="{446D605F-B1AB-4E9F-AE91-469D910085AD}" dt="2022-10-20T18:37:15.573" v="717" actId="12788"/>
          <ac:spMkLst>
            <pc:docMk/>
            <pc:sldMk cId="351388101" sldId="879"/>
            <ac:spMk id="11" creationId="{86FAD6C6-0C94-7535-FC68-5F7F7F13E8CA}"/>
          </ac:spMkLst>
        </pc:spChg>
        <pc:spChg chg="del">
          <ac:chgData name="Austin Davis" userId="233ba319-90f7-4da2-817e-fcc7d904f506" providerId="ADAL" clId="{446D605F-B1AB-4E9F-AE91-469D910085AD}" dt="2022-10-20T17:56:11.179" v="394" actId="478"/>
          <ac:spMkLst>
            <pc:docMk/>
            <pc:sldMk cId="351388101" sldId="879"/>
            <ac:spMk id="12" creationId="{2C72E326-CE4C-8934-4323-A924BF9EC85C}"/>
          </ac:spMkLst>
        </pc:spChg>
        <pc:spChg chg="del">
          <ac:chgData name="Austin Davis" userId="233ba319-90f7-4da2-817e-fcc7d904f506" providerId="ADAL" clId="{446D605F-B1AB-4E9F-AE91-469D910085AD}" dt="2022-10-20T17:56:11.179" v="394" actId="478"/>
          <ac:spMkLst>
            <pc:docMk/>
            <pc:sldMk cId="351388101" sldId="879"/>
            <ac:spMk id="13" creationId="{0914C711-AE7D-FC96-6904-003096A9965B}"/>
          </ac:spMkLst>
        </pc:spChg>
        <pc:picChg chg="add mod">
          <ac:chgData name="Austin Davis" userId="233ba319-90f7-4da2-817e-fcc7d904f506" providerId="ADAL" clId="{446D605F-B1AB-4E9F-AE91-469D910085AD}" dt="2022-10-20T18:37:34.782" v="729" actId="1035"/>
          <ac:picMkLst>
            <pc:docMk/>
            <pc:sldMk cId="351388101" sldId="879"/>
            <ac:picMk id="3" creationId="{E240E72F-49CB-A6AC-754A-8C5D200E3EB5}"/>
          </ac:picMkLst>
        </pc:picChg>
        <pc:picChg chg="del">
          <ac:chgData name="Austin Davis" userId="233ba319-90f7-4da2-817e-fcc7d904f506" providerId="ADAL" clId="{446D605F-B1AB-4E9F-AE91-469D910085AD}" dt="2022-10-20T17:55:41.049" v="389" actId="478"/>
          <ac:picMkLst>
            <pc:docMk/>
            <pc:sldMk cId="351388101" sldId="879"/>
            <ac:picMk id="8" creationId="{281C1E2F-E672-4EA0-9B4C-F63ACF8775BA}"/>
          </ac:picMkLst>
        </pc:picChg>
        <pc:picChg chg="add mod">
          <ac:chgData name="Austin Davis" userId="233ba319-90f7-4da2-817e-fcc7d904f506" providerId="ADAL" clId="{446D605F-B1AB-4E9F-AE91-469D910085AD}" dt="2022-10-20T18:37:34.782" v="729" actId="1035"/>
          <ac:picMkLst>
            <pc:docMk/>
            <pc:sldMk cId="351388101" sldId="879"/>
            <ac:picMk id="8" creationId="{3563634C-47D6-B6F6-7B84-E57AE83CB996}"/>
          </ac:picMkLst>
        </pc:picChg>
        <pc:picChg chg="add mod">
          <ac:chgData name="Austin Davis" userId="233ba319-90f7-4da2-817e-fcc7d904f506" providerId="ADAL" clId="{446D605F-B1AB-4E9F-AE91-469D910085AD}" dt="2022-10-20T18:37:34.782" v="729" actId="1035"/>
          <ac:picMkLst>
            <pc:docMk/>
            <pc:sldMk cId="351388101" sldId="879"/>
            <ac:picMk id="15" creationId="{C10B9076-3CFA-7F48-B58D-4DAC66D82EED}"/>
          </ac:picMkLst>
        </pc:picChg>
        <pc:picChg chg="add del mod">
          <ac:chgData name="Austin Davis" userId="233ba319-90f7-4da2-817e-fcc7d904f506" providerId="ADAL" clId="{446D605F-B1AB-4E9F-AE91-469D910085AD}" dt="2022-10-20T18:03:56.556" v="515" actId="478"/>
          <ac:picMkLst>
            <pc:docMk/>
            <pc:sldMk cId="351388101" sldId="879"/>
            <ac:picMk id="16" creationId="{F56B7D89-BCFE-4550-241A-7C19A46C3CB0}"/>
          </ac:picMkLst>
        </pc:picChg>
        <pc:picChg chg="add mod">
          <ac:chgData name="Austin Davis" userId="233ba319-90f7-4da2-817e-fcc7d904f506" providerId="ADAL" clId="{446D605F-B1AB-4E9F-AE91-469D910085AD}" dt="2022-10-20T18:37:34.782" v="729" actId="1035"/>
          <ac:picMkLst>
            <pc:docMk/>
            <pc:sldMk cId="351388101" sldId="879"/>
            <ac:picMk id="1026" creationId="{BE11FE77-6483-C9FE-71E3-BA51B6DE73BC}"/>
          </ac:picMkLst>
        </pc:picChg>
      </pc:sldChg>
      <pc:sldChg chg="addSp delSp modSp mod">
        <pc:chgData name="Austin Davis" userId="233ba319-90f7-4da2-817e-fcc7d904f506" providerId="ADAL" clId="{446D605F-B1AB-4E9F-AE91-469D910085AD}" dt="2022-10-20T18:03:46.237" v="511" actId="1076"/>
        <pc:sldMkLst>
          <pc:docMk/>
          <pc:sldMk cId="1361959142" sldId="931"/>
        </pc:sldMkLst>
        <pc:spChg chg="add mod">
          <ac:chgData name="Austin Davis" userId="233ba319-90f7-4da2-817e-fcc7d904f506" providerId="ADAL" clId="{446D605F-B1AB-4E9F-AE91-469D910085AD}" dt="2022-10-20T18:03:46.237" v="511" actId="1076"/>
          <ac:spMkLst>
            <pc:docMk/>
            <pc:sldMk cId="1361959142" sldId="931"/>
            <ac:spMk id="2" creationId="{73BDF853-B28F-7EA1-A768-A1C78F5422E8}"/>
          </ac:spMkLst>
        </pc:spChg>
        <pc:spChg chg="add mod">
          <ac:chgData name="Austin Davis" userId="233ba319-90f7-4da2-817e-fcc7d904f506" providerId="ADAL" clId="{446D605F-B1AB-4E9F-AE91-469D910085AD}" dt="2022-10-20T18:03:46.237" v="511" actId="1076"/>
          <ac:spMkLst>
            <pc:docMk/>
            <pc:sldMk cId="1361959142" sldId="931"/>
            <ac:spMk id="4" creationId="{BBC14D2B-ED12-E963-07A8-46BBE4636969}"/>
          </ac:spMkLst>
        </pc:spChg>
        <pc:spChg chg="add mod">
          <ac:chgData name="Austin Davis" userId="233ba319-90f7-4da2-817e-fcc7d904f506" providerId="ADAL" clId="{446D605F-B1AB-4E9F-AE91-469D910085AD}" dt="2022-10-20T18:03:46.237" v="511" actId="1076"/>
          <ac:spMkLst>
            <pc:docMk/>
            <pc:sldMk cId="1361959142" sldId="931"/>
            <ac:spMk id="5" creationId="{A71DEE08-7235-8338-4B15-0534C4721C9B}"/>
          </ac:spMkLst>
        </pc:spChg>
        <pc:spChg chg="add mod">
          <ac:chgData name="Austin Davis" userId="233ba319-90f7-4da2-817e-fcc7d904f506" providerId="ADAL" clId="{446D605F-B1AB-4E9F-AE91-469D910085AD}" dt="2022-10-20T18:03:46.237" v="511" actId="1076"/>
          <ac:spMkLst>
            <pc:docMk/>
            <pc:sldMk cId="1361959142" sldId="931"/>
            <ac:spMk id="7" creationId="{17910982-3DA8-1EBF-9922-1C3A0FBDC063}"/>
          </ac:spMkLst>
        </pc:spChg>
        <pc:spChg chg="add mod">
          <ac:chgData name="Austin Davis" userId="233ba319-90f7-4da2-817e-fcc7d904f506" providerId="ADAL" clId="{446D605F-B1AB-4E9F-AE91-469D910085AD}" dt="2022-10-20T18:03:46.237" v="511" actId="1076"/>
          <ac:spMkLst>
            <pc:docMk/>
            <pc:sldMk cId="1361959142" sldId="931"/>
            <ac:spMk id="8" creationId="{924DE766-9D94-3B5D-CD69-D1E1CC46267E}"/>
          </ac:spMkLst>
        </pc:spChg>
        <pc:spChg chg="add mod">
          <ac:chgData name="Austin Davis" userId="233ba319-90f7-4da2-817e-fcc7d904f506" providerId="ADAL" clId="{446D605F-B1AB-4E9F-AE91-469D910085AD}" dt="2022-10-20T18:03:46.237" v="511" actId="1076"/>
          <ac:spMkLst>
            <pc:docMk/>
            <pc:sldMk cId="1361959142" sldId="931"/>
            <ac:spMk id="9" creationId="{A049C0B6-8096-7A40-5941-8F4A48F8506D}"/>
          </ac:spMkLst>
        </pc:spChg>
        <pc:spChg chg="del">
          <ac:chgData name="Austin Davis" userId="233ba319-90f7-4da2-817e-fcc7d904f506" providerId="ADAL" clId="{446D605F-B1AB-4E9F-AE91-469D910085AD}" dt="2022-10-20T18:03:37.718" v="509" actId="478"/>
          <ac:spMkLst>
            <pc:docMk/>
            <pc:sldMk cId="1361959142" sldId="931"/>
            <ac:spMk id="22" creationId="{B380EB8D-4908-1731-E707-E707DB2D70B6}"/>
          </ac:spMkLst>
        </pc:spChg>
        <pc:spChg chg="del">
          <ac:chgData name="Austin Davis" userId="233ba319-90f7-4da2-817e-fcc7d904f506" providerId="ADAL" clId="{446D605F-B1AB-4E9F-AE91-469D910085AD}" dt="2022-10-20T18:03:37.718" v="509" actId="478"/>
          <ac:spMkLst>
            <pc:docMk/>
            <pc:sldMk cId="1361959142" sldId="931"/>
            <ac:spMk id="23" creationId="{B1C843BC-71E0-F534-D3BA-0E17CABA4A14}"/>
          </ac:spMkLst>
        </pc:spChg>
        <pc:spChg chg="del">
          <ac:chgData name="Austin Davis" userId="233ba319-90f7-4da2-817e-fcc7d904f506" providerId="ADAL" clId="{446D605F-B1AB-4E9F-AE91-469D910085AD}" dt="2022-10-20T18:03:37.718" v="509" actId="478"/>
          <ac:spMkLst>
            <pc:docMk/>
            <pc:sldMk cId="1361959142" sldId="931"/>
            <ac:spMk id="24" creationId="{CC8108E3-3B5A-28C9-5F39-F998D8D243AC}"/>
          </ac:spMkLst>
        </pc:spChg>
        <pc:spChg chg="del">
          <ac:chgData name="Austin Davis" userId="233ba319-90f7-4da2-817e-fcc7d904f506" providerId="ADAL" clId="{446D605F-B1AB-4E9F-AE91-469D910085AD}" dt="2022-10-20T18:03:37.718" v="509" actId="478"/>
          <ac:spMkLst>
            <pc:docMk/>
            <pc:sldMk cId="1361959142" sldId="931"/>
            <ac:spMk id="25" creationId="{A4925992-A3D1-EC02-C746-29C0C3A9CFC5}"/>
          </ac:spMkLst>
        </pc:spChg>
        <pc:spChg chg="del">
          <ac:chgData name="Austin Davis" userId="233ba319-90f7-4da2-817e-fcc7d904f506" providerId="ADAL" clId="{446D605F-B1AB-4E9F-AE91-469D910085AD}" dt="2022-10-20T18:03:37.718" v="509" actId="478"/>
          <ac:spMkLst>
            <pc:docMk/>
            <pc:sldMk cId="1361959142" sldId="931"/>
            <ac:spMk id="26" creationId="{4E5A1BC5-3CAB-AE87-04D4-61FDA3043A89}"/>
          </ac:spMkLst>
        </pc:spChg>
        <pc:spChg chg="del">
          <ac:chgData name="Austin Davis" userId="233ba319-90f7-4da2-817e-fcc7d904f506" providerId="ADAL" clId="{446D605F-B1AB-4E9F-AE91-469D910085AD}" dt="2022-10-20T18:03:37.718" v="509" actId="478"/>
          <ac:spMkLst>
            <pc:docMk/>
            <pc:sldMk cId="1361959142" sldId="931"/>
            <ac:spMk id="27" creationId="{1BBE73C5-2597-D1F4-E1D9-9632356B57FD}"/>
          </ac:spMkLst>
        </pc:spChg>
        <pc:spChg chg="del">
          <ac:chgData name="Austin Davis" userId="233ba319-90f7-4da2-817e-fcc7d904f506" providerId="ADAL" clId="{446D605F-B1AB-4E9F-AE91-469D910085AD}" dt="2022-10-20T18:03:37.718" v="509" actId="478"/>
          <ac:spMkLst>
            <pc:docMk/>
            <pc:sldMk cId="1361959142" sldId="931"/>
            <ac:spMk id="28" creationId="{EADB70D4-D314-040D-A17C-945DAF512EDC}"/>
          </ac:spMkLst>
        </pc:spChg>
        <pc:spChg chg="del">
          <ac:chgData name="Austin Davis" userId="233ba319-90f7-4da2-817e-fcc7d904f506" providerId="ADAL" clId="{446D605F-B1AB-4E9F-AE91-469D910085AD}" dt="2022-10-20T18:03:37.718" v="509" actId="478"/>
          <ac:spMkLst>
            <pc:docMk/>
            <pc:sldMk cId="1361959142" sldId="931"/>
            <ac:spMk id="29" creationId="{5C6F0926-1E8C-F1F6-7747-513DA69D2148}"/>
          </ac:spMkLst>
        </pc:spChg>
        <pc:picChg chg="add mod">
          <ac:chgData name="Austin Davis" userId="233ba319-90f7-4da2-817e-fcc7d904f506" providerId="ADAL" clId="{446D605F-B1AB-4E9F-AE91-469D910085AD}" dt="2022-10-20T18:03:46.237" v="511" actId="1076"/>
          <ac:picMkLst>
            <pc:docMk/>
            <pc:sldMk cId="1361959142" sldId="931"/>
            <ac:picMk id="10" creationId="{0123732D-CCE7-4274-E276-19FCF2B5C9CF}"/>
          </ac:picMkLst>
        </pc:picChg>
        <pc:picChg chg="add mod">
          <ac:chgData name="Austin Davis" userId="233ba319-90f7-4da2-817e-fcc7d904f506" providerId="ADAL" clId="{446D605F-B1AB-4E9F-AE91-469D910085AD}" dt="2022-10-20T18:03:46.237" v="511" actId="1076"/>
          <ac:picMkLst>
            <pc:docMk/>
            <pc:sldMk cId="1361959142" sldId="931"/>
            <ac:picMk id="12" creationId="{06E33744-2110-B2CD-7CBE-3BE1DEA671EB}"/>
          </ac:picMkLst>
        </pc:picChg>
        <pc:picChg chg="add mod">
          <ac:chgData name="Austin Davis" userId="233ba319-90f7-4da2-817e-fcc7d904f506" providerId="ADAL" clId="{446D605F-B1AB-4E9F-AE91-469D910085AD}" dt="2022-10-20T18:03:46.237" v="511" actId="1076"/>
          <ac:picMkLst>
            <pc:docMk/>
            <pc:sldMk cId="1361959142" sldId="931"/>
            <ac:picMk id="14" creationId="{52CCF6A3-EEC2-BB94-E33B-B7DECED6C380}"/>
          </ac:picMkLst>
        </pc:picChg>
      </pc:sldChg>
      <pc:sldChg chg="del">
        <pc:chgData name="Austin Davis" userId="233ba319-90f7-4da2-817e-fcc7d904f506" providerId="ADAL" clId="{446D605F-B1AB-4E9F-AE91-469D910085AD}" dt="2022-10-20T22:09:12.083" v="742" actId="47"/>
        <pc:sldMkLst>
          <pc:docMk/>
          <pc:sldMk cId="826637236" sldId="963"/>
        </pc:sldMkLst>
      </pc:sldChg>
      <pc:sldChg chg="del">
        <pc:chgData name="Austin Davis" userId="233ba319-90f7-4da2-817e-fcc7d904f506" providerId="ADAL" clId="{446D605F-B1AB-4E9F-AE91-469D910085AD}" dt="2022-10-20T22:09:02.049" v="738" actId="47"/>
        <pc:sldMkLst>
          <pc:docMk/>
          <pc:sldMk cId="848939449" sldId="971"/>
        </pc:sldMkLst>
      </pc:sldChg>
      <pc:sldChg chg="addSp delSp modSp mod">
        <pc:chgData name="Austin Davis" userId="233ba319-90f7-4da2-817e-fcc7d904f506" providerId="ADAL" clId="{446D605F-B1AB-4E9F-AE91-469D910085AD}" dt="2022-10-20T17:54:59.038" v="388" actId="1076"/>
        <pc:sldMkLst>
          <pc:docMk/>
          <pc:sldMk cId="3357862829" sldId="1299"/>
        </pc:sldMkLst>
        <pc:spChg chg="del">
          <ac:chgData name="Austin Davis" userId="233ba319-90f7-4da2-817e-fcc7d904f506" providerId="ADAL" clId="{446D605F-B1AB-4E9F-AE91-469D910085AD}" dt="2022-10-20T17:54:44.013" v="383" actId="478"/>
          <ac:spMkLst>
            <pc:docMk/>
            <pc:sldMk cId="3357862829" sldId="1299"/>
            <ac:spMk id="3" creationId="{D9DC58B4-F19A-48A2-9C7F-CBF97C1B67D1}"/>
          </ac:spMkLst>
        </pc:spChg>
        <pc:graphicFrameChg chg="add del mod">
          <ac:chgData name="Austin Davis" userId="233ba319-90f7-4da2-817e-fcc7d904f506" providerId="ADAL" clId="{446D605F-B1AB-4E9F-AE91-469D910085AD}" dt="2022-10-20T17:54:37.559" v="381" actId="478"/>
          <ac:graphicFrameMkLst>
            <pc:docMk/>
            <pc:sldMk cId="3357862829" sldId="1299"/>
            <ac:graphicFrameMk id="11" creationId="{3AABE360-5774-7E7A-ED56-FDBFD879E4DE}"/>
          </ac:graphicFrameMkLst>
        </pc:graphicFrameChg>
        <pc:picChg chg="del">
          <ac:chgData name="Austin Davis" userId="233ba319-90f7-4da2-817e-fcc7d904f506" providerId="ADAL" clId="{446D605F-B1AB-4E9F-AE91-469D910085AD}" dt="2022-10-20T17:17:29.851" v="331" actId="478"/>
          <ac:picMkLst>
            <pc:docMk/>
            <pc:sldMk cId="3357862829" sldId="1299"/>
            <ac:picMk id="4" creationId="{420C188D-97AA-4EE8-B3AD-DC0C49B73450}"/>
          </ac:picMkLst>
        </pc:picChg>
        <pc:picChg chg="del">
          <ac:chgData name="Austin Davis" userId="233ba319-90f7-4da2-817e-fcc7d904f506" providerId="ADAL" clId="{446D605F-B1AB-4E9F-AE91-469D910085AD}" dt="2022-10-20T17:17:29.043" v="330" actId="478"/>
          <ac:picMkLst>
            <pc:docMk/>
            <pc:sldMk cId="3357862829" sldId="1299"/>
            <ac:picMk id="8" creationId="{9D76D20A-6DBF-47F2-9C17-487A184B28AC}"/>
          </ac:picMkLst>
        </pc:picChg>
        <pc:picChg chg="add mod modCrop">
          <ac:chgData name="Austin Davis" userId="233ba319-90f7-4da2-817e-fcc7d904f506" providerId="ADAL" clId="{446D605F-B1AB-4E9F-AE91-469D910085AD}" dt="2022-10-20T17:54:59.038" v="388" actId="1076"/>
          <ac:picMkLst>
            <pc:docMk/>
            <pc:sldMk cId="3357862829" sldId="1299"/>
            <ac:picMk id="12" creationId="{FA1600DB-2A5E-F467-0FEC-8988245AA14F}"/>
          </ac:picMkLst>
        </pc:picChg>
      </pc:sldChg>
      <pc:sldChg chg="modSp mod">
        <pc:chgData name="Austin Davis" userId="233ba319-90f7-4da2-817e-fcc7d904f506" providerId="ADAL" clId="{446D605F-B1AB-4E9F-AE91-469D910085AD}" dt="2022-10-20T16:51:00.405" v="0" actId="20577"/>
        <pc:sldMkLst>
          <pc:docMk/>
          <pc:sldMk cId="3877129285" sldId="1337"/>
        </pc:sldMkLst>
        <pc:spChg chg="mod">
          <ac:chgData name="Austin Davis" userId="233ba319-90f7-4da2-817e-fcc7d904f506" providerId="ADAL" clId="{446D605F-B1AB-4E9F-AE91-469D910085AD}" dt="2022-10-20T16:51:00.405" v="0" actId="20577"/>
          <ac:spMkLst>
            <pc:docMk/>
            <pc:sldMk cId="3877129285" sldId="1337"/>
            <ac:spMk id="3" creationId="{5D884392-903B-4D26-A122-EC1CF2D18D1B}"/>
          </ac:spMkLst>
        </pc:spChg>
      </pc:sldChg>
      <pc:sldChg chg="modSp mod">
        <pc:chgData name="Austin Davis" userId="233ba319-90f7-4da2-817e-fcc7d904f506" providerId="ADAL" clId="{446D605F-B1AB-4E9F-AE91-469D910085AD}" dt="2022-10-20T22:09:29.686" v="750" actId="20577"/>
        <pc:sldMkLst>
          <pc:docMk/>
          <pc:sldMk cId="3356624797" sldId="1354"/>
        </pc:sldMkLst>
        <pc:spChg chg="mod">
          <ac:chgData name="Austin Davis" userId="233ba319-90f7-4da2-817e-fcc7d904f506" providerId="ADAL" clId="{446D605F-B1AB-4E9F-AE91-469D910085AD}" dt="2022-10-20T22:09:29.686" v="750" actId="20577"/>
          <ac:spMkLst>
            <pc:docMk/>
            <pc:sldMk cId="3356624797" sldId="1354"/>
            <ac:spMk id="29" creationId="{1E03641F-F66B-40E0-BDEE-A8D6726B8E48}"/>
          </ac:spMkLst>
        </pc:spChg>
        <pc:spChg chg="mod">
          <ac:chgData name="Austin Davis" userId="233ba319-90f7-4da2-817e-fcc7d904f506" providerId="ADAL" clId="{446D605F-B1AB-4E9F-AE91-469D910085AD}" dt="2022-10-20T22:09:22.580" v="746" actId="20577"/>
          <ac:spMkLst>
            <pc:docMk/>
            <pc:sldMk cId="3356624797" sldId="1354"/>
            <ac:spMk id="39" creationId="{22B9FC82-8D90-4ACE-84A0-05518F6586DE}"/>
          </ac:spMkLst>
        </pc:spChg>
        <pc:spChg chg="mod">
          <ac:chgData name="Austin Davis" userId="233ba319-90f7-4da2-817e-fcc7d904f506" providerId="ADAL" clId="{446D605F-B1AB-4E9F-AE91-469D910085AD}" dt="2022-10-20T22:09:25.571" v="748" actId="20577"/>
          <ac:spMkLst>
            <pc:docMk/>
            <pc:sldMk cId="3356624797" sldId="1354"/>
            <ac:spMk id="41" creationId="{EF87B1C0-6846-4915-90AF-0F7CFD517402}"/>
          </ac:spMkLst>
        </pc:spChg>
        <pc:grpChg chg="mod">
          <ac:chgData name="Austin Davis" userId="233ba319-90f7-4da2-817e-fcc7d904f506" providerId="ADAL" clId="{446D605F-B1AB-4E9F-AE91-469D910085AD}" dt="2022-10-20T22:09:27.885" v="749" actId="14100"/>
          <ac:grpSpMkLst>
            <pc:docMk/>
            <pc:sldMk cId="3356624797" sldId="1354"/>
            <ac:grpSpMk id="27" creationId="{F48855F4-302A-4E43-813B-8A379A556244}"/>
          </ac:grpSpMkLst>
        </pc:grpChg>
      </pc:sldChg>
      <pc:sldChg chg="del">
        <pc:chgData name="Austin Davis" userId="233ba319-90f7-4da2-817e-fcc7d904f506" providerId="ADAL" clId="{446D605F-B1AB-4E9F-AE91-469D910085AD}" dt="2022-10-20T19:34:59.354" v="734" actId="47"/>
        <pc:sldMkLst>
          <pc:docMk/>
          <pc:sldMk cId="3933417232" sldId="1404"/>
        </pc:sldMkLst>
      </pc:sldChg>
      <pc:sldChg chg="del">
        <pc:chgData name="Austin Davis" userId="233ba319-90f7-4da2-817e-fcc7d904f506" providerId="ADAL" clId="{446D605F-B1AB-4E9F-AE91-469D910085AD}" dt="2022-10-20T22:09:02.049" v="738" actId="47"/>
        <pc:sldMkLst>
          <pc:docMk/>
          <pc:sldMk cId="774422244" sldId="1405"/>
        </pc:sldMkLst>
      </pc:sldChg>
      <pc:sldChg chg="del">
        <pc:chgData name="Austin Davis" userId="233ba319-90f7-4da2-817e-fcc7d904f506" providerId="ADAL" clId="{446D605F-B1AB-4E9F-AE91-469D910085AD}" dt="2022-10-20T22:09:02.049" v="738" actId="47"/>
        <pc:sldMkLst>
          <pc:docMk/>
          <pc:sldMk cId="2994761267" sldId="1406"/>
        </pc:sldMkLst>
      </pc:sldChg>
      <pc:sldChg chg="del">
        <pc:chgData name="Austin Davis" userId="233ba319-90f7-4da2-817e-fcc7d904f506" providerId="ADAL" clId="{446D605F-B1AB-4E9F-AE91-469D910085AD}" dt="2022-10-20T22:09:02.049" v="738" actId="47"/>
        <pc:sldMkLst>
          <pc:docMk/>
          <pc:sldMk cId="4278549496" sldId="1407"/>
        </pc:sldMkLst>
      </pc:sldChg>
      <pc:sldChg chg="add del">
        <pc:chgData name="Austin Davis" userId="233ba319-90f7-4da2-817e-fcc7d904f506" providerId="ADAL" clId="{446D605F-B1AB-4E9F-AE91-469D910085AD}" dt="2022-10-20T19:34:57.099" v="733"/>
        <pc:sldMkLst>
          <pc:docMk/>
          <pc:sldMk cId="579336635" sldId="1408"/>
        </pc:sldMkLst>
      </pc:sldChg>
      <pc:sldChg chg="add">
        <pc:chgData name="Austin Davis" userId="233ba319-90f7-4da2-817e-fcc7d904f506" providerId="ADAL" clId="{446D605F-B1AB-4E9F-AE91-469D910085AD}" dt="2022-10-20T22:08:57.814" v="737"/>
        <pc:sldMkLst>
          <pc:docMk/>
          <pc:sldMk cId="543287663" sldId="1409"/>
        </pc:sldMkLst>
      </pc:sldChg>
      <pc:sldChg chg="add del">
        <pc:chgData name="Austin Davis" userId="233ba319-90f7-4da2-817e-fcc7d904f506" providerId="ADAL" clId="{446D605F-B1AB-4E9F-AE91-469D910085AD}" dt="2022-10-20T22:08:57.757" v="736"/>
        <pc:sldMkLst>
          <pc:docMk/>
          <pc:sldMk cId="3953434279" sldId="1409"/>
        </pc:sldMkLst>
      </pc:sldChg>
      <pc:sldChg chg="add del">
        <pc:chgData name="Austin Davis" userId="233ba319-90f7-4da2-817e-fcc7d904f506" providerId="ADAL" clId="{446D605F-B1AB-4E9F-AE91-469D910085AD}" dt="2022-10-20T22:08:57.757" v="736"/>
        <pc:sldMkLst>
          <pc:docMk/>
          <pc:sldMk cId="873263719" sldId="1410"/>
        </pc:sldMkLst>
      </pc:sldChg>
      <pc:sldChg chg="add">
        <pc:chgData name="Austin Davis" userId="233ba319-90f7-4da2-817e-fcc7d904f506" providerId="ADAL" clId="{446D605F-B1AB-4E9F-AE91-469D910085AD}" dt="2022-10-20T22:08:57.814" v="737"/>
        <pc:sldMkLst>
          <pc:docMk/>
          <pc:sldMk cId="2295169481" sldId="1410"/>
        </pc:sldMkLst>
      </pc:sldChg>
      <pc:sldChg chg="add del">
        <pc:chgData name="Austin Davis" userId="233ba319-90f7-4da2-817e-fcc7d904f506" providerId="ADAL" clId="{446D605F-B1AB-4E9F-AE91-469D910085AD}" dt="2022-10-20T22:08:57.757" v="736"/>
        <pc:sldMkLst>
          <pc:docMk/>
          <pc:sldMk cId="2190456911" sldId="1411"/>
        </pc:sldMkLst>
      </pc:sldChg>
      <pc:sldChg chg="add">
        <pc:chgData name="Austin Davis" userId="233ba319-90f7-4da2-817e-fcc7d904f506" providerId="ADAL" clId="{446D605F-B1AB-4E9F-AE91-469D910085AD}" dt="2022-10-20T22:08:57.814" v="737"/>
        <pc:sldMkLst>
          <pc:docMk/>
          <pc:sldMk cId="2450033363" sldId="1411"/>
        </pc:sldMkLst>
      </pc:sldChg>
      <pc:sldChg chg="add del">
        <pc:chgData name="Austin Davis" userId="233ba319-90f7-4da2-817e-fcc7d904f506" providerId="ADAL" clId="{446D605F-B1AB-4E9F-AE91-469D910085AD}" dt="2022-10-20T22:08:57.757" v="736"/>
        <pc:sldMkLst>
          <pc:docMk/>
          <pc:sldMk cId="459200117" sldId="1412"/>
        </pc:sldMkLst>
      </pc:sldChg>
      <pc:sldChg chg="add">
        <pc:chgData name="Austin Davis" userId="233ba319-90f7-4da2-817e-fcc7d904f506" providerId="ADAL" clId="{446D605F-B1AB-4E9F-AE91-469D910085AD}" dt="2022-10-20T22:08:57.814" v="737"/>
        <pc:sldMkLst>
          <pc:docMk/>
          <pc:sldMk cId="1112658365" sldId="1412"/>
        </pc:sldMkLst>
      </pc:sldChg>
      <pc:sldChg chg="add del">
        <pc:chgData name="Austin Davis" userId="233ba319-90f7-4da2-817e-fcc7d904f506" providerId="ADAL" clId="{446D605F-B1AB-4E9F-AE91-469D910085AD}" dt="2022-10-20T22:09:10.485" v="740"/>
        <pc:sldMkLst>
          <pc:docMk/>
          <pc:sldMk cId="1460812979" sldId="1413"/>
        </pc:sldMkLst>
      </pc:sldChg>
      <pc:sldChg chg="add">
        <pc:chgData name="Austin Davis" userId="233ba319-90f7-4da2-817e-fcc7d904f506" providerId="ADAL" clId="{446D605F-B1AB-4E9F-AE91-469D910085AD}" dt="2022-10-20T22:09:10.526" v="741"/>
        <pc:sldMkLst>
          <pc:docMk/>
          <pc:sldMk cId="2764699673" sldId="1413"/>
        </pc:sldMkLst>
      </pc:sldChg>
    </pc:docChg>
  </pc:docChgLst>
  <pc:docChgLst>
    <pc:chgData name="Austin Davis" userId="233ba319-90f7-4da2-817e-fcc7d904f506" providerId="ADAL" clId="{626895BA-F7FA-417D-AB98-B74D784D9116}"/>
    <pc:docChg chg="undo custSel addSld delSld modSld">
      <pc:chgData name="Austin Davis" userId="233ba319-90f7-4da2-817e-fcc7d904f506" providerId="ADAL" clId="{626895BA-F7FA-417D-AB98-B74D784D9116}" dt="2022-10-20T13:07:37.270" v="88" actId="20577"/>
      <pc:docMkLst>
        <pc:docMk/>
      </pc:docMkLst>
      <pc:sldChg chg="modSp mod">
        <pc:chgData name="Austin Davis" userId="233ba319-90f7-4da2-817e-fcc7d904f506" providerId="ADAL" clId="{626895BA-F7FA-417D-AB98-B74D784D9116}" dt="2022-10-20T13:07:11.227" v="55" actId="13926"/>
        <pc:sldMkLst>
          <pc:docMk/>
          <pc:sldMk cId="3431155714" sldId="930"/>
        </pc:sldMkLst>
        <pc:spChg chg="mod">
          <ac:chgData name="Austin Davis" userId="233ba319-90f7-4da2-817e-fcc7d904f506" providerId="ADAL" clId="{626895BA-F7FA-417D-AB98-B74D784D9116}" dt="2022-10-20T13:07:11.227" v="55" actId="13926"/>
          <ac:spMkLst>
            <pc:docMk/>
            <pc:sldMk cId="3431155714" sldId="930"/>
            <ac:spMk id="261123" creationId="{00000000-0000-0000-0000-000000000000}"/>
          </ac:spMkLst>
        </pc:spChg>
      </pc:sldChg>
      <pc:sldChg chg="modSp mod">
        <pc:chgData name="Austin Davis" userId="233ba319-90f7-4da2-817e-fcc7d904f506" providerId="ADAL" clId="{626895BA-F7FA-417D-AB98-B74D784D9116}" dt="2022-10-20T13:07:37.270" v="88" actId="20577"/>
        <pc:sldMkLst>
          <pc:docMk/>
          <pc:sldMk cId="2857077321" sldId="1102"/>
        </pc:sldMkLst>
        <pc:spChg chg="mod">
          <ac:chgData name="Austin Davis" userId="233ba319-90f7-4da2-817e-fcc7d904f506" providerId="ADAL" clId="{626895BA-F7FA-417D-AB98-B74D784D9116}" dt="2022-10-20T13:07:37.270" v="88" actId="20577"/>
          <ac:spMkLst>
            <pc:docMk/>
            <pc:sldMk cId="2857077321" sldId="1102"/>
            <ac:spMk id="3" creationId="{83CDBE1A-AD3E-46A0-81FA-44C41AB67570}"/>
          </ac:spMkLst>
        </pc:spChg>
      </pc:sldChg>
      <pc:sldChg chg="add del">
        <pc:chgData name="Austin Davis" userId="233ba319-90f7-4da2-817e-fcc7d904f506" providerId="ADAL" clId="{626895BA-F7FA-417D-AB98-B74D784D9116}" dt="2022-10-20T13:07:16.221" v="57" actId="47"/>
        <pc:sldMkLst>
          <pc:docMk/>
          <pc:sldMk cId="3357862829" sldId="1299"/>
        </pc:sldMkLst>
      </pc:sldChg>
    </pc:docChg>
  </pc:docChgLst>
  <pc:docChgLst>
    <pc:chgData name="Austin Davis" userId="233ba319-90f7-4da2-817e-fcc7d904f506" providerId="ADAL" clId="{1EC47AF7-678D-4461-9126-838DF0E2A3BC}"/>
    <pc:docChg chg="undo redo custSel addSld delSld modSld sldOrd">
      <pc:chgData name="Austin Davis" userId="233ba319-90f7-4da2-817e-fcc7d904f506" providerId="ADAL" clId="{1EC47AF7-678D-4461-9126-838DF0E2A3BC}" dt="2022-08-05T20:12:09.948" v="1381" actId="478"/>
      <pc:docMkLst>
        <pc:docMk/>
      </pc:docMkLst>
      <pc:sldChg chg="del">
        <pc:chgData name="Austin Davis" userId="233ba319-90f7-4da2-817e-fcc7d904f506" providerId="ADAL" clId="{1EC47AF7-678D-4461-9126-838DF0E2A3BC}" dt="2022-08-05T17:51:14.630" v="17" actId="47"/>
        <pc:sldMkLst>
          <pc:docMk/>
          <pc:sldMk cId="1449538466" sldId="257"/>
        </pc:sldMkLst>
      </pc:sldChg>
      <pc:sldChg chg="del">
        <pc:chgData name="Austin Davis" userId="233ba319-90f7-4da2-817e-fcc7d904f506" providerId="ADAL" clId="{1EC47AF7-678D-4461-9126-838DF0E2A3BC}" dt="2022-08-05T17:49:19.428" v="4" actId="47"/>
        <pc:sldMkLst>
          <pc:docMk/>
          <pc:sldMk cId="2471806664" sldId="258"/>
        </pc:sldMkLst>
      </pc:sldChg>
      <pc:sldChg chg="addSp delSp modSp add mod ord modTransition">
        <pc:chgData name="Austin Davis" userId="233ba319-90f7-4da2-817e-fcc7d904f506" providerId="ADAL" clId="{1EC47AF7-678D-4461-9126-838DF0E2A3BC}" dt="2022-08-05T20:11:38.795" v="1366"/>
        <pc:sldMkLst>
          <pc:docMk/>
          <pc:sldMk cId="4072267087" sldId="870"/>
        </pc:sldMkLst>
        <pc:spChg chg="mod">
          <ac:chgData name="Austin Davis" userId="233ba319-90f7-4da2-817e-fcc7d904f506" providerId="ADAL" clId="{1EC47AF7-678D-4461-9126-838DF0E2A3BC}" dt="2022-08-05T17:56:46.902" v="144" actId="20577"/>
          <ac:spMkLst>
            <pc:docMk/>
            <pc:sldMk cId="4072267087" sldId="870"/>
            <ac:spMk id="2" creationId="{00000000-0000-0000-0000-000000000000}"/>
          </ac:spMkLst>
        </pc:spChg>
        <pc:spChg chg="mod">
          <ac:chgData name="Austin Davis" userId="233ba319-90f7-4da2-817e-fcc7d904f506" providerId="ADAL" clId="{1EC47AF7-678D-4461-9126-838DF0E2A3BC}" dt="2022-08-05T17:56:40.002" v="142" actId="404"/>
          <ac:spMkLst>
            <pc:docMk/>
            <pc:sldMk cId="4072267087" sldId="870"/>
            <ac:spMk id="3" creationId="{00000000-0000-0000-0000-000000000000}"/>
          </ac:spMkLst>
        </pc:spChg>
        <pc:spChg chg="del">
          <ac:chgData name="Austin Davis" userId="233ba319-90f7-4da2-817e-fcc7d904f506" providerId="ADAL" clId="{1EC47AF7-678D-4461-9126-838DF0E2A3BC}" dt="2022-08-05T20:11:18.846" v="1359" actId="478"/>
          <ac:spMkLst>
            <pc:docMk/>
            <pc:sldMk cId="4072267087" sldId="870"/>
            <ac:spMk id="4" creationId="{00000000-0000-0000-0000-000000000000}"/>
          </ac:spMkLst>
        </pc:spChg>
        <pc:spChg chg="add mod">
          <ac:chgData name="Austin Davis" userId="233ba319-90f7-4da2-817e-fcc7d904f506" providerId="ADAL" clId="{1EC47AF7-678D-4461-9126-838DF0E2A3BC}" dt="2022-08-05T20:11:13.113" v="1358"/>
          <ac:spMkLst>
            <pc:docMk/>
            <pc:sldMk cId="4072267087" sldId="870"/>
            <ac:spMk id="18" creationId="{19661D96-99B1-A587-7847-FE9EA5A65438}"/>
          </ac:spMkLst>
        </pc:spChg>
        <pc:spChg chg="mod">
          <ac:chgData name="Austin Davis" userId="233ba319-90f7-4da2-817e-fcc7d904f506" providerId="ADAL" clId="{1EC47AF7-678D-4461-9126-838DF0E2A3BC}" dt="2022-08-05T17:56:29.255" v="138"/>
          <ac:spMkLst>
            <pc:docMk/>
            <pc:sldMk cId="4072267087" sldId="870"/>
            <ac:spMk id="20" creationId="{63CEAB69-86D0-F16F-9DC1-AC75A41BC4AB}"/>
          </ac:spMkLst>
        </pc:spChg>
        <pc:spChg chg="mod">
          <ac:chgData name="Austin Davis" userId="233ba319-90f7-4da2-817e-fcc7d904f506" providerId="ADAL" clId="{1EC47AF7-678D-4461-9126-838DF0E2A3BC}" dt="2022-08-05T17:56:29.255" v="138"/>
          <ac:spMkLst>
            <pc:docMk/>
            <pc:sldMk cId="4072267087" sldId="870"/>
            <ac:spMk id="22" creationId="{41E4143E-D1A1-D1C2-54C7-B8B7FF10662C}"/>
          </ac:spMkLst>
        </pc:spChg>
        <pc:spChg chg="mod">
          <ac:chgData name="Austin Davis" userId="233ba319-90f7-4da2-817e-fcc7d904f506" providerId="ADAL" clId="{1EC47AF7-678D-4461-9126-838DF0E2A3BC}" dt="2022-08-05T17:56:29.255" v="138"/>
          <ac:spMkLst>
            <pc:docMk/>
            <pc:sldMk cId="4072267087" sldId="870"/>
            <ac:spMk id="23" creationId="{CCB18F62-0EA5-36CE-82FC-C2CBE4E8A78A}"/>
          </ac:spMkLst>
        </pc:spChg>
        <pc:spChg chg="mod">
          <ac:chgData name="Austin Davis" userId="233ba319-90f7-4da2-817e-fcc7d904f506" providerId="ADAL" clId="{1EC47AF7-678D-4461-9126-838DF0E2A3BC}" dt="2022-08-05T17:56:29.255" v="138"/>
          <ac:spMkLst>
            <pc:docMk/>
            <pc:sldMk cId="4072267087" sldId="870"/>
            <ac:spMk id="24" creationId="{4A301EC2-2B02-F2A6-6892-11E68DD939EB}"/>
          </ac:spMkLst>
        </pc:spChg>
        <pc:spChg chg="mod">
          <ac:chgData name="Austin Davis" userId="233ba319-90f7-4da2-817e-fcc7d904f506" providerId="ADAL" clId="{1EC47AF7-678D-4461-9126-838DF0E2A3BC}" dt="2022-08-05T17:56:29.255" v="138"/>
          <ac:spMkLst>
            <pc:docMk/>
            <pc:sldMk cId="4072267087" sldId="870"/>
            <ac:spMk id="29" creationId="{B7303E3C-EF23-FE16-1E18-34F9429FD884}"/>
          </ac:spMkLst>
        </pc:spChg>
        <pc:spChg chg="mod">
          <ac:chgData name="Austin Davis" userId="233ba319-90f7-4da2-817e-fcc7d904f506" providerId="ADAL" clId="{1EC47AF7-678D-4461-9126-838DF0E2A3BC}" dt="2022-08-05T17:56:29.255" v="138"/>
          <ac:spMkLst>
            <pc:docMk/>
            <pc:sldMk cId="4072267087" sldId="870"/>
            <ac:spMk id="30" creationId="{FD567930-58ED-0D15-E9B4-B0FA995367E5}"/>
          </ac:spMkLst>
        </pc:spChg>
        <pc:spChg chg="mod">
          <ac:chgData name="Austin Davis" userId="233ba319-90f7-4da2-817e-fcc7d904f506" providerId="ADAL" clId="{1EC47AF7-678D-4461-9126-838DF0E2A3BC}" dt="2022-08-05T17:56:29.255" v="138"/>
          <ac:spMkLst>
            <pc:docMk/>
            <pc:sldMk cId="4072267087" sldId="870"/>
            <ac:spMk id="31" creationId="{01E48D78-756E-2707-2F5D-23D36A74E145}"/>
          </ac:spMkLst>
        </pc:spChg>
        <pc:spChg chg="add mod">
          <ac:chgData name="Austin Davis" userId="233ba319-90f7-4da2-817e-fcc7d904f506" providerId="ADAL" clId="{1EC47AF7-678D-4461-9126-838DF0E2A3BC}" dt="2022-08-05T20:11:38.795" v="1366"/>
          <ac:spMkLst>
            <pc:docMk/>
            <pc:sldMk cId="4072267087" sldId="870"/>
            <ac:spMk id="32" creationId="{FCC0D24A-209E-D928-6679-ABA2EB8D4F63}"/>
          </ac:spMkLst>
        </pc:spChg>
        <pc:spChg chg="del">
          <ac:chgData name="Austin Davis" userId="233ba319-90f7-4da2-817e-fcc7d904f506" providerId="ADAL" clId="{1EC47AF7-678D-4461-9126-838DF0E2A3BC}" dt="2022-08-05T17:53:57.898" v="45" actId="478"/>
          <ac:spMkLst>
            <pc:docMk/>
            <pc:sldMk cId="4072267087" sldId="870"/>
            <ac:spMk id="93" creationId="{00000000-0000-0000-0000-000000000000}"/>
          </ac:spMkLst>
        </pc:spChg>
        <pc:spChg chg="mod">
          <ac:chgData name="Austin Davis" userId="233ba319-90f7-4da2-817e-fcc7d904f506" providerId="ADAL" clId="{1EC47AF7-678D-4461-9126-838DF0E2A3BC}" dt="2022-08-05T17:54:27.213" v="52" actId="6549"/>
          <ac:spMkLst>
            <pc:docMk/>
            <pc:sldMk cId="4072267087" sldId="870"/>
            <ac:spMk id="108" creationId="{00000000-0000-0000-0000-000000000000}"/>
          </ac:spMkLst>
        </pc:spChg>
        <pc:grpChg chg="add mod">
          <ac:chgData name="Austin Davis" userId="233ba319-90f7-4da2-817e-fcc7d904f506" providerId="ADAL" clId="{1EC47AF7-678D-4461-9126-838DF0E2A3BC}" dt="2022-08-05T17:56:33.709" v="139" actId="1076"/>
          <ac:grpSpMkLst>
            <pc:docMk/>
            <pc:sldMk cId="4072267087" sldId="870"/>
            <ac:grpSpMk id="19" creationId="{C1261B32-1351-E5CB-40F6-48B4D662023A}"/>
          </ac:grpSpMkLst>
        </pc:grpChg>
        <pc:grpChg chg="mod">
          <ac:chgData name="Austin Davis" userId="233ba319-90f7-4da2-817e-fcc7d904f506" providerId="ADAL" clId="{1EC47AF7-678D-4461-9126-838DF0E2A3BC}" dt="2022-08-05T17:56:29.255" v="138"/>
          <ac:grpSpMkLst>
            <pc:docMk/>
            <pc:sldMk cId="4072267087" sldId="870"/>
            <ac:grpSpMk id="21" creationId="{820311CF-545A-8735-BBB6-27DCB5E59501}"/>
          </ac:grpSpMkLst>
        </pc:grpChg>
        <pc:grpChg chg="del">
          <ac:chgData name="Austin Davis" userId="233ba319-90f7-4da2-817e-fcc7d904f506" providerId="ADAL" clId="{1EC47AF7-678D-4461-9126-838DF0E2A3BC}" dt="2022-08-05T17:54:29.884" v="53" actId="478"/>
          <ac:grpSpMkLst>
            <pc:docMk/>
            <pc:sldMk cId="4072267087" sldId="870"/>
            <ac:grpSpMk id="92" creationId="{00000000-0000-0000-0000-000000000000}"/>
          </ac:grpSpMkLst>
        </pc:grpChg>
        <pc:cxnChg chg="mod">
          <ac:chgData name="Austin Davis" userId="233ba319-90f7-4da2-817e-fcc7d904f506" providerId="ADAL" clId="{1EC47AF7-678D-4461-9126-838DF0E2A3BC}" dt="2022-08-05T17:56:29.255" v="138"/>
          <ac:cxnSpMkLst>
            <pc:docMk/>
            <pc:sldMk cId="4072267087" sldId="870"/>
            <ac:cxnSpMk id="25" creationId="{B12EC6E5-BC81-F7C1-E179-932A8EEA664B}"/>
          </ac:cxnSpMkLst>
        </pc:cxnChg>
        <pc:cxnChg chg="mod">
          <ac:chgData name="Austin Davis" userId="233ba319-90f7-4da2-817e-fcc7d904f506" providerId="ADAL" clId="{1EC47AF7-678D-4461-9126-838DF0E2A3BC}" dt="2022-08-05T17:56:29.255" v="138"/>
          <ac:cxnSpMkLst>
            <pc:docMk/>
            <pc:sldMk cId="4072267087" sldId="870"/>
            <ac:cxnSpMk id="26" creationId="{0069A5AD-239F-EF59-FAA2-AB7F5711C004}"/>
          </ac:cxnSpMkLst>
        </pc:cxnChg>
        <pc:cxnChg chg="mod">
          <ac:chgData name="Austin Davis" userId="233ba319-90f7-4da2-817e-fcc7d904f506" providerId="ADAL" clId="{1EC47AF7-678D-4461-9126-838DF0E2A3BC}" dt="2022-08-05T17:56:29.255" v="138"/>
          <ac:cxnSpMkLst>
            <pc:docMk/>
            <pc:sldMk cId="4072267087" sldId="870"/>
            <ac:cxnSpMk id="27" creationId="{044BA21D-FFF3-351E-691A-7F371B3E3093}"/>
          </ac:cxnSpMkLst>
        </pc:cxnChg>
        <pc:cxnChg chg="mod">
          <ac:chgData name="Austin Davis" userId="233ba319-90f7-4da2-817e-fcc7d904f506" providerId="ADAL" clId="{1EC47AF7-678D-4461-9126-838DF0E2A3BC}" dt="2022-08-05T17:56:29.255" v="138"/>
          <ac:cxnSpMkLst>
            <pc:docMk/>
            <pc:sldMk cId="4072267087" sldId="870"/>
            <ac:cxnSpMk id="28" creationId="{C039E559-3D21-EA81-46DF-074798BD4AEB}"/>
          </ac:cxnSpMkLst>
        </pc:cxnChg>
      </pc:sldChg>
      <pc:sldChg chg="modSp mod">
        <pc:chgData name="Austin Davis" userId="233ba319-90f7-4da2-817e-fcc7d904f506" providerId="ADAL" clId="{1EC47AF7-678D-4461-9126-838DF0E2A3BC}" dt="2022-08-05T17:49:47.478" v="14" actId="13926"/>
        <pc:sldMkLst>
          <pc:docMk/>
          <pc:sldMk cId="3431155714" sldId="930"/>
        </pc:sldMkLst>
        <pc:spChg chg="mod">
          <ac:chgData name="Austin Davis" userId="233ba319-90f7-4da2-817e-fcc7d904f506" providerId="ADAL" clId="{1EC47AF7-678D-4461-9126-838DF0E2A3BC}" dt="2022-08-05T17:49:47.478" v="14" actId="13926"/>
          <ac:spMkLst>
            <pc:docMk/>
            <pc:sldMk cId="3431155714" sldId="930"/>
            <ac:spMk id="261123" creationId="{00000000-0000-0000-0000-000000000000}"/>
          </ac:spMkLst>
        </pc:spChg>
      </pc:sldChg>
      <pc:sldChg chg="addSp delSp modSp mod">
        <pc:chgData name="Austin Davis" userId="233ba319-90f7-4da2-817e-fcc7d904f506" providerId="ADAL" clId="{1EC47AF7-678D-4461-9126-838DF0E2A3BC}" dt="2022-08-05T18:04:56.180" v="1079" actId="1035"/>
        <pc:sldMkLst>
          <pc:docMk/>
          <pc:sldMk cId="1361959142" sldId="931"/>
        </pc:sldMkLst>
        <pc:spChg chg="del">
          <ac:chgData name="Austin Davis" userId="233ba319-90f7-4da2-817e-fcc7d904f506" providerId="ADAL" clId="{1EC47AF7-678D-4461-9126-838DF0E2A3BC}" dt="2022-08-05T18:04:52.824" v="1060" actId="478"/>
          <ac:spMkLst>
            <pc:docMk/>
            <pc:sldMk cId="1361959142" sldId="931"/>
            <ac:spMk id="14" creationId="{E11B390E-0891-4418-ACFA-9DBD2951111E}"/>
          </ac:spMkLst>
        </pc:spChg>
        <pc:spChg chg="del">
          <ac:chgData name="Austin Davis" userId="233ba319-90f7-4da2-817e-fcc7d904f506" providerId="ADAL" clId="{1EC47AF7-678D-4461-9126-838DF0E2A3BC}" dt="2022-08-05T18:04:52.824" v="1060" actId="478"/>
          <ac:spMkLst>
            <pc:docMk/>
            <pc:sldMk cId="1361959142" sldId="931"/>
            <ac:spMk id="15" creationId="{151D2201-1895-4EA0-841E-331F577C10AF}"/>
          </ac:spMkLst>
        </pc:spChg>
        <pc:spChg chg="del">
          <ac:chgData name="Austin Davis" userId="233ba319-90f7-4da2-817e-fcc7d904f506" providerId="ADAL" clId="{1EC47AF7-678D-4461-9126-838DF0E2A3BC}" dt="2022-08-05T18:04:52.824" v="1060" actId="478"/>
          <ac:spMkLst>
            <pc:docMk/>
            <pc:sldMk cId="1361959142" sldId="931"/>
            <ac:spMk id="16" creationId="{20A93DB0-CB44-4889-89D3-85E7AA75294D}"/>
          </ac:spMkLst>
        </pc:spChg>
        <pc:spChg chg="del">
          <ac:chgData name="Austin Davis" userId="233ba319-90f7-4da2-817e-fcc7d904f506" providerId="ADAL" clId="{1EC47AF7-678D-4461-9126-838DF0E2A3BC}" dt="2022-08-05T18:04:52.824" v="1060" actId="478"/>
          <ac:spMkLst>
            <pc:docMk/>
            <pc:sldMk cId="1361959142" sldId="931"/>
            <ac:spMk id="17" creationId="{63682116-5F03-4314-B29C-6A8C0CE6A45A}"/>
          </ac:spMkLst>
        </pc:spChg>
        <pc:spChg chg="add mod">
          <ac:chgData name="Austin Davis" userId="233ba319-90f7-4da2-817e-fcc7d904f506" providerId="ADAL" clId="{1EC47AF7-678D-4461-9126-838DF0E2A3BC}" dt="2022-08-05T18:04:56.180" v="1079" actId="1035"/>
          <ac:spMkLst>
            <pc:docMk/>
            <pc:sldMk cId="1361959142" sldId="931"/>
            <ac:spMk id="22" creationId="{B380EB8D-4908-1731-E707-E707DB2D70B6}"/>
          </ac:spMkLst>
        </pc:spChg>
        <pc:spChg chg="add mod">
          <ac:chgData name="Austin Davis" userId="233ba319-90f7-4da2-817e-fcc7d904f506" providerId="ADAL" clId="{1EC47AF7-678D-4461-9126-838DF0E2A3BC}" dt="2022-08-05T18:04:56.180" v="1079" actId="1035"/>
          <ac:spMkLst>
            <pc:docMk/>
            <pc:sldMk cId="1361959142" sldId="931"/>
            <ac:spMk id="23" creationId="{B1C843BC-71E0-F534-D3BA-0E17CABA4A14}"/>
          </ac:spMkLst>
        </pc:spChg>
        <pc:spChg chg="add mod">
          <ac:chgData name="Austin Davis" userId="233ba319-90f7-4da2-817e-fcc7d904f506" providerId="ADAL" clId="{1EC47AF7-678D-4461-9126-838DF0E2A3BC}" dt="2022-08-05T18:04:56.180" v="1079" actId="1035"/>
          <ac:spMkLst>
            <pc:docMk/>
            <pc:sldMk cId="1361959142" sldId="931"/>
            <ac:spMk id="24" creationId="{CC8108E3-3B5A-28C9-5F39-F998D8D243AC}"/>
          </ac:spMkLst>
        </pc:spChg>
        <pc:spChg chg="add mod">
          <ac:chgData name="Austin Davis" userId="233ba319-90f7-4da2-817e-fcc7d904f506" providerId="ADAL" clId="{1EC47AF7-678D-4461-9126-838DF0E2A3BC}" dt="2022-08-05T18:04:56.180" v="1079" actId="1035"/>
          <ac:spMkLst>
            <pc:docMk/>
            <pc:sldMk cId="1361959142" sldId="931"/>
            <ac:spMk id="25" creationId="{A4925992-A3D1-EC02-C746-29C0C3A9CFC5}"/>
          </ac:spMkLst>
        </pc:spChg>
        <pc:spChg chg="add mod">
          <ac:chgData name="Austin Davis" userId="233ba319-90f7-4da2-817e-fcc7d904f506" providerId="ADAL" clId="{1EC47AF7-678D-4461-9126-838DF0E2A3BC}" dt="2022-08-05T18:04:56.180" v="1079" actId="1035"/>
          <ac:spMkLst>
            <pc:docMk/>
            <pc:sldMk cId="1361959142" sldId="931"/>
            <ac:spMk id="26" creationId="{4E5A1BC5-3CAB-AE87-04D4-61FDA3043A89}"/>
          </ac:spMkLst>
        </pc:spChg>
        <pc:spChg chg="add mod">
          <ac:chgData name="Austin Davis" userId="233ba319-90f7-4da2-817e-fcc7d904f506" providerId="ADAL" clId="{1EC47AF7-678D-4461-9126-838DF0E2A3BC}" dt="2022-08-05T18:04:56.180" v="1079" actId="1035"/>
          <ac:spMkLst>
            <pc:docMk/>
            <pc:sldMk cId="1361959142" sldId="931"/>
            <ac:spMk id="27" creationId="{1BBE73C5-2597-D1F4-E1D9-9632356B57FD}"/>
          </ac:spMkLst>
        </pc:spChg>
        <pc:spChg chg="add mod">
          <ac:chgData name="Austin Davis" userId="233ba319-90f7-4da2-817e-fcc7d904f506" providerId="ADAL" clId="{1EC47AF7-678D-4461-9126-838DF0E2A3BC}" dt="2022-08-05T18:04:56.180" v="1079" actId="1035"/>
          <ac:spMkLst>
            <pc:docMk/>
            <pc:sldMk cId="1361959142" sldId="931"/>
            <ac:spMk id="28" creationId="{EADB70D4-D314-040D-A17C-945DAF512EDC}"/>
          </ac:spMkLst>
        </pc:spChg>
        <pc:spChg chg="add mod">
          <ac:chgData name="Austin Davis" userId="233ba319-90f7-4da2-817e-fcc7d904f506" providerId="ADAL" clId="{1EC47AF7-678D-4461-9126-838DF0E2A3BC}" dt="2022-08-05T18:04:56.180" v="1079" actId="1035"/>
          <ac:spMkLst>
            <pc:docMk/>
            <pc:sldMk cId="1361959142" sldId="931"/>
            <ac:spMk id="29" creationId="{5C6F0926-1E8C-F1F6-7747-513DA69D2148}"/>
          </ac:spMkLst>
        </pc:spChg>
        <pc:picChg chg="del">
          <ac:chgData name="Austin Davis" userId="233ba319-90f7-4da2-817e-fcc7d904f506" providerId="ADAL" clId="{1EC47AF7-678D-4461-9126-838DF0E2A3BC}" dt="2022-08-05T18:04:52.824" v="1060" actId="478"/>
          <ac:picMkLst>
            <pc:docMk/>
            <pc:sldMk cId="1361959142" sldId="931"/>
            <ac:picMk id="18" creationId="{8E3F4677-F5A7-4CB1-B549-320E193ECBFE}"/>
          </ac:picMkLst>
        </pc:picChg>
        <pc:picChg chg="del">
          <ac:chgData name="Austin Davis" userId="233ba319-90f7-4da2-817e-fcc7d904f506" providerId="ADAL" clId="{1EC47AF7-678D-4461-9126-838DF0E2A3BC}" dt="2022-08-05T18:04:52.824" v="1060" actId="478"/>
          <ac:picMkLst>
            <pc:docMk/>
            <pc:sldMk cId="1361959142" sldId="931"/>
            <ac:picMk id="19" creationId="{05B99C9F-D6AE-4BF7-BD90-4FAB026FFC5F}"/>
          </ac:picMkLst>
        </pc:picChg>
        <pc:picChg chg="del">
          <ac:chgData name="Austin Davis" userId="233ba319-90f7-4da2-817e-fcc7d904f506" providerId="ADAL" clId="{1EC47AF7-678D-4461-9126-838DF0E2A3BC}" dt="2022-08-05T18:04:52.824" v="1060" actId="478"/>
          <ac:picMkLst>
            <pc:docMk/>
            <pc:sldMk cId="1361959142" sldId="931"/>
            <ac:picMk id="20" creationId="{88856A0C-E282-4963-B222-66A531E6F350}"/>
          </ac:picMkLst>
        </pc:picChg>
        <pc:picChg chg="del">
          <ac:chgData name="Austin Davis" userId="233ba319-90f7-4da2-817e-fcc7d904f506" providerId="ADAL" clId="{1EC47AF7-678D-4461-9126-838DF0E2A3BC}" dt="2022-08-05T18:04:52.824" v="1060" actId="478"/>
          <ac:picMkLst>
            <pc:docMk/>
            <pc:sldMk cId="1361959142" sldId="931"/>
            <ac:picMk id="21" creationId="{91E22240-79DC-4BA9-9426-9EDCF22BFA3B}"/>
          </ac:picMkLst>
        </pc:picChg>
      </pc:sldChg>
      <pc:sldChg chg="addSp delSp modSp mod">
        <pc:chgData name="Austin Davis" userId="233ba319-90f7-4da2-817e-fcc7d904f506" providerId="ADAL" clId="{1EC47AF7-678D-4461-9126-838DF0E2A3BC}" dt="2022-08-05T20:11:59.988" v="1377" actId="478"/>
        <pc:sldMkLst>
          <pc:docMk/>
          <pc:sldMk cId="1097759208" sldId="996"/>
        </pc:sldMkLst>
        <pc:spChg chg="del">
          <ac:chgData name="Austin Davis" userId="233ba319-90f7-4da2-817e-fcc7d904f506" providerId="ADAL" clId="{1EC47AF7-678D-4461-9126-838DF0E2A3BC}" dt="2022-08-05T20:11:59.988" v="1377" actId="478"/>
          <ac:spMkLst>
            <pc:docMk/>
            <pc:sldMk cId="1097759208" sldId="996"/>
            <ac:spMk id="4" creationId="{64F5894B-9A7C-46A2-AA41-33241E3D426B}"/>
          </ac:spMkLst>
        </pc:spChg>
        <pc:spChg chg="add mod">
          <ac:chgData name="Austin Davis" userId="233ba319-90f7-4da2-817e-fcc7d904f506" providerId="ADAL" clId="{1EC47AF7-678D-4461-9126-838DF0E2A3BC}" dt="2022-08-05T20:11:57.503" v="1376"/>
          <ac:spMkLst>
            <pc:docMk/>
            <pc:sldMk cId="1097759208" sldId="996"/>
            <ac:spMk id="8" creationId="{7B02B57C-C64B-A2D1-0F3D-6CD666B15153}"/>
          </ac:spMkLst>
        </pc:spChg>
      </pc:sldChg>
      <pc:sldChg chg="addSp modSp mod">
        <pc:chgData name="Austin Davis" userId="233ba319-90f7-4da2-817e-fcc7d904f506" providerId="ADAL" clId="{1EC47AF7-678D-4461-9126-838DF0E2A3BC}" dt="2022-08-05T20:09:26.999" v="1333"/>
        <pc:sldMkLst>
          <pc:docMk/>
          <pc:sldMk cId="1701898073" sldId="1043"/>
        </pc:sldMkLst>
        <pc:spChg chg="mod">
          <ac:chgData name="Austin Davis" userId="233ba319-90f7-4da2-817e-fcc7d904f506" providerId="ADAL" clId="{1EC47AF7-678D-4461-9126-838DF0E2A3BC}" dt="2022-08-05T20:09:19.178" v="1332" actId="1037"/>
          <ac:spMkLst>
            <pc:docMk/>
            <pc:sldMk cId="1701898073" sldId="1043"/>
            <ac:spMk id="9" creationId="{96A2E879-D4CB-4FEB-A89A-C2EF3B91ACE3}"/>
          </ac:spMkLst>
        </pc:spChg>
        <pc:spChg chg="mod">
          <ac:chgData name="Austin Davis" userId="233ba319-90f7-4da2-817e-fcc7d904f506" providerId="ADAL" clId="{1EC47AF7-678D-4461-9126-838DF0E2A3BC}" dt="2022-08-05T20:09:19.178" v="1332" actId="1037"/>
          <ac:spMkLst>
            <pc:docMk/>
            <pc:sldMk cId="1701898073" sldId="1043"/>
            <ac:spMk id="10" creationId="{A4191302-9096-432F-BCA0-BBBAE42EFD57}"/>
          </ac:spMkLst>
        </pc:spChg>
        <pc:spChg chg="mod">
          <ac:chgData name="Austin Davis" userId="233ba319-90f7-4da2-817e-fcc7d904f506" providerId="ADAL" clId="{1EC47AF7-678D-4461-9126-838DF0E2A3BC}" dt="2022-08-05T20:09:19.178" v="1332" actId="1037"/>
          <ac:spMkLst>
            <pc:docMk/>
            <pc:sldMk cId="1701898073" sldId="1043"/>
            <ac:spMk id="11" creationId="{07790ABD-9F91-463A-8DAF-CB6B58999DFA}"/>
          </ac:spMkLst>
        </pc:spChg>
        <pc:spChg chg="add mod">
          <ac:chgData name="Austin Davis" userId="233ba319-90f7-4da2-817e-fcc7d904f506" providerId="ADAL" clId="{1EC47AF7-678D-4461-9126-838DF0E2A3BC}" dt="2022-08-05T20:09:26.999" v="1333"/>
          <ac:spMkLst>
            <pc:docMk/>
            <pc:sldMk cId="1701898073" sldId="1043"/>
            <ac:spMk id="14" creationId="{BC9157E3-04E5-CD1C-41BD-FCE9A76CC060}"/>
          </ac:spMkLst>
        </pc:spChg>
        <pc:grpChg chg="mod">
          <ac:chgData name="Austin Davis" userId="233ba319-90f7-4da2-817e-fcc7d904f506" providerId="ADAL" clId="{1EC47AF7-678D-4461-9126-838DF0E2A3BC}" dt="2022-08-05T20:09:19.178" v="1332" actId="1037"/>
          <ac:grpSpMkLst>
            <pc:docMk/>
            <pc:sldMk cId="1701898073" sldId="1043"/>
            <ac:grpSpMk id="5" creationId="{9320A04C-67A7-4D10-8F82-6F886658487B}"/>
          </ac:grpSpMkLst>
        </pc:grpChg>
      </pc:sldChg>
      <pc:sldChg chg="addSp delSp modSp mod">
        <pc:chgData name="Austin Davis" userId="233ba319-90f7-4da2-817e-fcc7d904f506" providerId="ADAL" clId="{1EC47AF7-678D-4461-9126-838DF0E2A3BC}" dt="2022-08-05T20:10:34.571" v="1352" actId="478"/>
        <pc:sldMkLst>
          <pc:docMk/>
          <pc:sldMk cId="2690778205" sldId="1058"/>
        </pc:sldMkLst>
        <pc:spChg chg="del">
          <ac:chgData name="Austin Davis" userId="233ba319-90f7-4da2-817e-fcc7d904f506" providerId="ADAL" clId="{1EC47AF7-678D-4461-9126-838DF0E2A3BC}" dt="2022-08-05T20:10:34.571" v="1352" actId="478"/>
          <ac:spMkLst>
            <pc:docMk/>
            <pc:sldMk cId="2690778205" sldId="1058"/>
            <ac:spMk id="4" creationId="{719236E7-7680-4195-B9A2-9F4E854F344A}"/>
          </ac:spMkLst>
        </pc:spChg>
        <pc:spChg chg="add mod">
          <ac:chgData name="Austin Davis" userId="233ba319-90f7-4da2-817e-fcc7d904f506" providerId="ADAL" clId="{1EC47AF7-678D-4461-9126-838DF0E2A3BC}" dt="2022-08-05T20:10:31.960" v="1351"/>
          <ac:spMkLst>
            <pc:docMk/>
            <pc:sldMk cId="2690778205" sldId="1058"/>
            <ac:spMk id="8" creationId="{C8225028-419D-74D7-905F-4D4D7CE4FD7F}"/>
          </ac:spMkLst>
        </pc:spChg>
      </pc:sldChg>
      <pc:sldChg chg="addSp delSp modSp mod">
        <pc:chgData name="Austin Davis" userId="233ba319-90f7-4da2-817e-fcc7d904f506" providerId="ADAL" clId="{1EC47AF7-678D-4461-9126-838DF0E2A3BC}" dt="2022-08-05T20:10:23.431" v="1350" actId="478"/>
        <pc:sldMkLst>
          <pc:docMk/>
          <pc:sldMk cId="2326558890" sldId="1068"/>
        </pc:sldMkLst>
        <pc:spChg chg="del">
          <ac:chgData name="Austin Davis" userId="233ba319-90f7-4da2-817e-fcc7d904f506" providerId="ADAL" clId="{1EC47AF7-678D-4461-9126-838DF0E2A3BC}" dt="2022-08-05T20:10:23.431" v="1350" actId="478"/>
          <ac:spMkLst>
            <pc:docMk/>
            <pc:sldMk cId="2326558890" sldId="1068"/>
            <ac:spMk id="4" creationId="{7F3CB657-4D51-40AF-B686-0F00681F3532}"/>
          </ac:spMkLst>
        </pc:spChg>
        <pc:spChg chg="add mod">
          <ac:chgData name="Austin Davis" userId="233ba319-90f7-4da2-817e-fcc7d904f506" providerId="ADAL" clId="{1EC47AF7-678D-4461-9126-838DF0E2A3BC}" dt="2022-08-05T20:10:21.072" v="1349"/>
          <ac:spMkLst>
            <pc:docMk/>
            <pc:sldMk cId="2326558890" sldId="1068"/>
            <ac:spMk id="12" creationId="{1323C11D-740F-A98E-D517-CD93C000012D}"/>
          </ac:spMkLst>
        </pc:spChg>
      </pc:sldChg>
      <pc:sldChg chg="addSp delSp modSp mod">
        <pc:chgData name="Austin Davis" userId="233ba319-90f7-4da2-817e-fcc7d904f506" providerId="ADAL" clId="{1EC47AF7-678D-4461-9126-838DF0E2A3BC}" dt="2022-08-05T20:09:46.226" v="1336" actId="478"/>
        <pc:sldMkLst>
          <pc:docMk/>
          <pc:sldMk cId="2401450207" sldId="1069"/>
        </pc:sldMkLst>
        <pc:spChg chg="del">
          <ac:chgData name="Austin Davis" userId="233ba319-90f7-4da2-817e-fcc7d904f506" providerId="ADAL" clId="{1EC47AF7-678D-4461-9126-838DF0E2A3BC}" dt="2022-08-05T20:09:46.226" v="1336" actId="478"/>
          <ac:spMkLst>
            <pc:docMk/>
            <pc:sldMk cId="2401450207" sldId="1069"/>
            <ac:spMk id="4" creationId="{7F3CB657-4D51-40AF-B686-0F00681F3532}"/>
          </ac:spMkLst>
        </pc:spChg>
        <pc:spChg chg="add mod">
          <ac:chgData name="Austin Davis" userId="233ba319-90f7-4da2-817e-fcc7d904f506" providerId="ADAL" clId="{1EC47AF7-678D-4461-9126-838DF0E2A3BC}" dt="2022-08-05T20:09:43.547" v="1335"/>
          <ac:spMkLst>
            <pc:docMk/>
            <pc:sldMk cId="2401450207" sldId="1069"/>
            <ac:spMk id="7" creationId="{ECE3E050-48E7-0F70-C66C-9BC77BBC85D3}"/>
          </ac:spMkLst>
        </pc:spChg>
      </pc:sldChg>
      <pc:sldChg chg="modSp mod">
        <pc:chgData name="Austin Davis" userId="233ba319-90f7-4da2-817e-fcc7d904f506" providerId="ADAL" clId="{1EC47AF7-678D-4461-9126-838DF0E2A3BC}" dt="2022-08-05T17:51:28.466" v="27" actId="1076"/>
        <pc:sldMkLst>
          <pc:docMk/>
          <pc:sldMk cId="3077697958" sldId="1085"/>
        </pc:sldMkLst>
        <pc:spChg chg="mod">
          <ac:chgData name="Austin Davis" userId="233ba319-90f7-4da2-817e-fcc7d904f506" providerId="ADAL" clId="{1EC47AF7-678D-4461-9126-838DF0E2A3BC}" dt="2022-08-05T17:51:28.466" v="27" actId="1076"/>
          <ac:spMkLst>
            <pc:docMk/>
            <pc:sldMk cId="3077697958" sldId="1085"/>
            <ac:spMk id="88" creationId="{00000000-0000-0000-0000-000000000000}"/>
          </ac:spMkLst>
        </pc:spChg>
      </pc:sldChg>
      <pc:sldChg chg="del">
        <pc:chgData name="Austin Davis" userId="233ba319-90f7-4da2-817e-fcc7d904f506" providerId="ADAL" clId="{1EC47AF7-678D-4461-9126-838DF0E2A3BC}" dt="2022-08-05T17:51:33.160" v="28" actId="47"/>
        <pc:sldMkLst>
          <pc:docMk/>
          <pc:sldMk cId="1969005816" sldId="1086"/>
        </pc:sldMkLst>
      </pc:sldChg>
      <pc:sldChg chg="del">
        <pc:chgData name="Austin Davis" userId="233ba319-90f7-4da2-817e-fcc7d904f506" providerId="ADAL" clId="{1EC47AF7-678D-4461-9126-838DF0E2A3BC}" dt="2022-08-05T17:51:54.138" v="30" actId="47"/>
        <pc:sldMkLst>
          <pc:docMk/>
          <pc:sldMk cId="3661889072" sldId="1087"/>
        </pc:sldMkLst>
      </pc:sldChg>
      <pc:sldChg chg="del">
        <pc:chgData name="Austin Davis" userId="233ba319-90f7-4da2-817e-fcc7d904f506" providerId="ADAL" clId="{1EC47AF7-678D-4461-9126-838DF0E2A3BC}" dt="2022-08-05T17:51:54.138" v="30" actId="47"/>
        <pc:sldMkLst>
          <pc:docMk/>
          <pc:sldMk cId="2812326952" sldId="1088"/>
        </pc:sldMkLst>
      </pc:sldChg>
      <pc:sldChg chg="del">
        <pc:chgData name="Austin Davis" userId="233ba319-90f7-4da2-817e-fcc7d904f506" providerId="ADAL" clId="{1EC47AF7-678D-4461-9126-838DF0E2A3BC}" dt="2022-08-05T17:51:54.138" v="30" actId="47"/>
        <pc:sldMkLst>
          <pc:docMk/>
          <pc:sldMk cId="994181460" sldId="1089"/>
        </pc:sldMkLst>
      </pc:sldChg>
      <pc:sldChg chg="del">
        <pc:chgData name="Austin Davis" userId="233ba319-90f7-4da2-817e-fcc7d904f506" providerId="ADAL" clId="{1EC47AF7-678D-4461-9126-838DF0E2A3BC}" dt="2022-08-05T17:51:54.138" v="30" actId="47"/>
        <pc:sldMkLst>
          <pc:docMk/>
          <pc:sldMk cId="1479229408" sldId="1090"/>
        </pc:sldMkLst>
      </pc:sldChg>
      <pc:sldChg chg="del">
        <pc:chgData name="Austin Davis" userId="233ba319-90f7-4da2-817e-fcc7d904f506" providerId="ADAL" clId="{1EC47AF7-678D-4461-9126-838DF0E2A3BC}" dt="2022-08-05T17:51:41.659" v="29" actId="47"/>
        <pc:sldMkLst>
          <pc:docMk/>
          <pc:sldMk cId="301192231" sldId="1092"/>
        </pc:sldMkLst>
      </pc:sldChg>
      <pc:sldChg chg="del">
        <pc:chgData name="Austin Davis" userId="233ba319-90f7-4da2-817e-fcc7d904f506" providerId="ADAL" clId="{1EC47AF7-678D-4461-9126-838DF0E2A3BC}" dt="2022-08-05T17:51:41.659" v="29" actId="47"/>
        <pc:sldMkLst>
          <pc:docMk/>
          <pc:sldMk cId="4263089948" sldId="1093"/>
        </pc:sldMkLst>
      </pc:sldChg>
      <pc:sldChg chg="del">
        <pc:chgData name="Austin Davis" userId="233ba319-90f7-4da2-817e-fcc7d904f506" providerId="ADAL" clId="{1EC47AF7-678D-4461-9126-838DF0E2A3BC}" dt="2022-08-05T17:51:41.659" v="29" actId="47"/>
        <pc:sldMkLst>
          <pc:docMk/>
          <pc:sldMk cId="1894372117" sldId="1094"/>
        </pc:sldMkLst>
      </pc:sldChg>
      <pc:sldChg chg="del">
        <pc:chgData name="Austin Davis" userId="233ba319-90f7-4da2-817e-fcc7d904f506" providerId="ADAL" clId="{1EC47AF7-678D-4461-9126-838DF0E2A3BC}" dt="2022-08-05T17:51:41.659" v="29" actId="47"/>
        <pc:sldMkLst>
          <pc:docMk/>
          <pc:sldMk cId="2225350154" sldId="1095"/>
        </pc:sldMkLst>
      </pc:sldChg>
      <pc:sldChg chg="addSp delSp modSp">
        <pc:chgData name="Austin Davis" userId="233ba319-90f7-4da2-817e-fcc7d904f506" providerId="ADAL" clId="{1EC47AF7-678D-4461-9126-838DF0E2A3BC}" dt="2022-08-05T20:11:56.016" v="1375"/>
        <pc:sldMkLst>
          <pc:docMk/>
          <pc:sldMk cId="3211988349" sldId="1097"/>
        </pc:sldMkLst>
        <pc:spChg chg="add del mod">
          <ac:chgData name="Austin Davis" userId="233ba319-90f7-4da2-817e-fcc7d904f506" providerId="ADAL" clId="{1EC47AF7-678D-4461-9126-838DF0E2A3BC}" dt="2022-08-05T20:11:45.879" v="1370"/>
          <ac:spMkLst>
            <pc:docMk/>
            <pc:sldMk cId="3211988349" sldId="1097"/>
            <ac:spMk id="4" creationId="{8EAF58CF-BCA5-19DA-7C66-21EBD60C6106}"/>
          </ac:spMkLst>
        </pc:spChg>
        <pc:spChg chg="add del mod">
          <ac:chgData name="Austin Davis" userId="233ba319-90f7-4da2-817e-fcc7d904f506" providerId="ADAL" clId="{1EC47AF7-678D-4461-9126-838DF0E2A3BC}" dt="2022-08-05T20:11:51.247" v="1372"/>
          <ac:spMkLst>
            <pc:docMk/>
            <pc:sldMk cId="3211988349" sldId="1097"/>
            <ac:spMk id="5" creationId="{464A2DE2-20FE-224E-11E7-A4549E36C60C}"/>
          </ac:spMkLst>
        </pc:spChg>
        <pc:spChg chg="add mod">
          <ac:chgData name="Austin Davis" userId="233ba319-90f7-4da2-817e-fcc7d904f506" providerId="ADAL" clId="{1EC47AF7-678D-4461-9126-838DF0E2A3BC}" dt="2022-08-05T20:11:56.016" v="1375"/>
          <ac:spMkLst>
            <pc:docMk/>
            <pc:sldMk cId="3211988349" sldId="1097"/>
            <ac:spMk id="7" creationId="{FAD7F4E5-BC07-BA50-8A84-B8A4EC5386B9}"/>
          </ac:spMkLst>
        </pc:spChg>
        <pc:picChg chg="add del">
          <ac:chgData name="Austin Davis" userId="233ba319-90f7-4da2-817e-fcc7d904f506" providerId="ADAL" clId="{1EC47AF7-678D-4461-9126-838DF0E2A3BC}" dt="2022-08-05T20:11:52.364" v="1374"/>
          <ac:picMkLst>
            <pc:docMk/>
            <pc:sldMk cId="3211988349" sldId="1097"/>
            <ac:picMk id="6" creationId="{4C579BA0-BA28-BA1B-6E2D-7F5B0F02D7EF}"/>
          </ac:picMkLst>
        </pc:picChg>
      </pc:sldChg>
      <pc:sldChg chg="del">
        <pc:chgData name="Austin Davis" userId="233ba319-90f7-4da2-817e-fcc7d904f506" providerId="ADAL" clId="{1EC47AF7-678D-4461-9126-838DF0E2A3BC}" dt="2022-08-05T17:51:41.659" v="29" actId="47"/>
        <pc:sldMkLst>
          <pc:docMk/>
          <pc:sldMk cId="3329096142" sldId="1098"/>
        </pc:sldMkLst>
      </pc:sldChg>
      <pc:sldChg chg="del">
        <pc:chgData name="Austin Davis" userId="233ba319-90f7-4da2-817e-fcc7d904f506" providerId="ADAL" clId="{1EC47AF7-678D-4461-9126-838DF0E2A3BC}" dt="2022-08-05T17:51:54.138" v="30" actId="47"/>
        <pc:sldMkLst>
          <pc:docMk/>
          <pc:sldMk cId="3372402068" sldId="1099"/>
        </pc:sldMkLst>
      </pc:sldChg>
      <pc:sldChg chg="addSp delSp modSp mod">
        <pc:chgData name="Austin Davis" userId="233ba319-90f7-4da2-817e-fcc7d904f506" providerId="ADAL" clId="{1EC47AF7-678D-4461-9126-838DF0E2A3BC}" dt="2022-08-05T20:12:04.917" v="1379" actId="478"/>
        <pc:sldMkLst>
          <pc:docMk/>
          <pc:sldMk cId="2105792745" sldId="1100"/>
        </pc:sldMkLst>
        <pc:spChg chg="del">
          <ac:chgData name="Austin Davis" userId="233ba319-90f7-4da2-817e-fcc7d904f506" providerId="ADAL" clId="{1EC47AF7-678D-4461-9126-838DF0E2A3BC}" dt="2022-08-05T20:12:04.917" v="1379" actId="478"/>
          <ac:spMkLst>
            <pc:docMk/>
            <pc:sldMk cId="2105792745" sldId="1100"/>
            <ac:spMk id="4" creationId="{FF42279B-E247-4E03-95E9-B9321004B1CA}"/>
          </ac:spMkLst>
        </pc:spChg>
        <pc:spChg chg="add mod">
          <ac:chgData name="Austin Davis" userId="233ba319-90f7-4da2-817e-fcc7d904f506" providerId="ADAL" clId="{1EC47AF7-678D-4461-9126-838DF0E2A3BC}" dt="2022-08-05T20:12:02.368" v="1378"/>
          <ac:spMkLst>
            <pc:docMk/>
            <pc:sldMk cId="2105792745" sldId="1100"/>
            <ac:spMk id="6" creationId="{300897E8-3A45-2C38-58C2-7FD7DAAD5F2A}"/>
          </ac:spMkLst>
        </pc:spChg>
      </pc:sldChg>
      <pc:sldChg chg="del">
        <pc:chgData name="Austin Davis" userId="233ba319-90f7-4da2-817e-fcc7d904f506" providerId="ADAL" clId="{1EC47AF7-678D-4461-9126-838DF0E2A3BC}" dt="2022-08-05T17:51:41.659" v="29" actId="47"/>
        <pc:sldMkLst>
          <pc:docMk/>
          <pc:sldMk cId="868188489" sldId="1101"/>
        </pc:sldMkLst>
      </pc:sldChg>
      <pc:sldChg chg="del">
        <pc:chgData name="Austin Davis" userId="233ba319-90f7-4da2-817e-fcc7d904f506" providerId="ADAL" clId="{1EC47AF7-678D-4461-9126-838DF0E2A3BC}" dt="2022-08-05T17:51:14.630" v="17" actId="47"/>
        <pc:sldMkLst>
          <pc:docMk/>
          <pc:sldMk cId="2857077321" sldId="1102"/>
        </pc:sldMkLst>
      </pc:sldChg>
      <pc:sldChg chg="addSp delSp modSp mod">
        <pc:chgData name="Austin Davis" userId="233ba319-90f7-4da2-817e-fcc7d904f506" providerId="ADAL" clId="{1EC47AF7-678D-4461-9126-838DF0E2A3BC}" dt="2022-08-05T20:12:09.948" v="1381" actId="478"/>
        <pc:sldMkLst>
          <pc:docMk/>
          <pc:sldMk cId="2662044948" sldId="1103"/>
        </pc:sldMkLst>
        <pc:spChg chg="mod">
          <ac:chgData name="Austin Davis" userId="233ba319-90f7-4da2-817e-fcc7d904f506" providerId="ADAL" clId="{1EC47AF7-678D-4461-9126-838DF0E2A3BC}" dt="2022-08-05T17:51:23.342" v="26" actId="13926"/>
          <ac:spMkLst>
            <pc:docMk/>
            <pc:sldMk cId="2662044948" sldId="1103"/>
            <ac:spMk id="3" creationId="{83CDBE1A-AD3E-46A0-81FA-44C41AB67570}"/>
          </ac:spMkLst>
        </pc:spChg>
        <pc:spChg chg="del">
          <ac:chgData name="Austin Davis" userId="233ba319-90f7-4da2-817e-fcc7d904f506" providerId="ADAL" clId="{1EC47AF7-678D-4461-9126-838DF0E2A3BC}" dt="2022-08-05T20:12:09.948" v="1381" actId="478"/>
          <ac:spMkLst>
            <pc:docMk/>
            <pc:sldMk cId="2662044948" sldId="1103"/>
            <ac:spMk id="4" creationId="{F3983E3D-9886-4927-92A2-03A467990A7A}"/>
          </ac:spMkLst>
        </pc:spChg>
        <pc:spChg chg="add mod">
          <ac:chgData name="Austin Davis" userId="233ba319-90f7-4da2-817e-fcc7d904f506" providerId="ADAL" clId="{1EC47AF7-678D-4461-9126-838DF0E2A3BC}" dt="2022-08-05T20:12:08.128" v="1380"/>
          <ac:spMkLst>
            <pc:docMk/>
            <pc:sldMk cId="2662044948" sldId="1103"/>
            <ac:spMk id="7" creationId="{855E5378-D49F-7C69-CB99-B339C80B65A7}"/>
          </ac:spMkLst>
        </pc:spChg>
      </pc:sldChg>
      <pc:sldChg chg="del">
        <pc:chgData name="Austin Davis" userId="233ba319-90f7-4da2-817e-fcc7d904f506" providerId="ADAL" clId="{1EC47AF7-678D-4461-9126-838DF0E2A3BC}" dt="2022-08-05T17:51:33.160" v="28" actId="47"/>
        <pc:sldMkLst>
          <pc:docMk/>
          <pc:sldMk cId="1974443339" sldId="1104"/>
        </pc:sldMkLst>
      </pc:sldChg>
      <pc:sldChg chg="del">
        <pc:chgData name="Austin Davis" userId="233ba319-90f7-4da2-817e-fcc7d904f506" providerId="ADAL" clId="{1EC47AF7-678D-4461-9126-838DF0E2A3BC}" dt="2022-08-05T17:51:41.659" v="29" actId="47"/>
        <pc:sldMkLst>
          <pc:docMk/>
          <pc:sldMk cId="1142851336" sldId="1105"/>
        </pc:sldMkLst>
      </pc:sldChg>
      <pc:sldChg chg="addSp modSp">
        <pc:chgData name="Austin Davis" userId="233ba319-90f7-4da2-817e-fcc7d904f506" providerId="ADAL" clId="{1EC47AF7-678D-4461-9126-838DF0E2A3BC}" dt="2022-08-05T20:10:47.351" v="1353"/>
        <pc:sldMkLst>
          <pc:docMk/>
          <pc:sldMk cId="3357862829" sldId="1299"/>
        </pc:sldMkLst>
        <pc:spChg chg="add mod">
          <ac:chgData name="Austin Davis" userId="233ba319-90f7-4da2-817e-fcc7d904f506" providerId="ADAL" clId="{1EC47AF7-678D-4461-9126-838DF0E2A3BC}" dt="2022-08-05T20:10:47.351" v="1353"/>
          <ac:spMkLst>
            <pc:docMk/>
            <pc:sldMk cId="3357862829" sldId="1299"/>
            <ac:spMk id="9" creationId="{0A013C9C-696E-EB3A-B62A-D8CEA8236B39}"/>
          </ac:spMkLst>
        </pc:spChg>
      </pc:sldChg>
      <pc:sldChg chg="addSp modSp">
        <pc:chgData name="Austin Davis" userId="233ba319-90f7-4da2-817e-fcc7d904f506" providerId="ADAL" clId="{1EC47AF7-678D-4461-9126-838DF0E2A3BC}" dt="2022-08-05T20:09:35.934" v="1334"/>
        <pc:sldMkLst>
          <pc:docMk/>
          <pc:sldMk cId="2064017711" sldId="1310"/>
        </pc:sldMkLst>
        <pc:spChg chg="add mod">
          <ac:chgData name="Austin Davis" userId="233ba319-90f7-4da2-817e-fcc7d904f506" providerId="ADAL" clId="{1EC47AF7-678D-4461-9126-838DF0E2A3BC}" dt="2022-08-05T20:09:35.934" v="1334"/>
          <ac:spMkLst>
            <pc:docMk/>
            <pc:sldMk cId="2064017711" sldId="1310"/>
            <ac:spMk id="24" creationId="{5EAF0500-59D9-5A36-D116-D81523E7C7F9}"/>
          </ac:spMkLst>
        </pc:spChg>
      </pc:sldChg>
      <pc:sldChg chg="delSp mod">
        <pc:chgData name="Austin Davis" userId="233ba319-90f7-4da2-817e-fcc7d904f506" providerId="ADAL" clId="{1EC47AF7-678D-4461-9126-838DF0E2A3BC}" dt="2022-08-05T17:49:57.255" v="15" actId="478"/>
        <pc:sldMkLst>
          <pc:docMk/>
          <pc:sldMk cId="2460650113" sldId="1334"/>
        </pc:sldMkLst>
        <pc:spChg chg="del">
          <ac:chgData name="Austin Davis" userId="233ba319-90f7-4da2-817e-fcc7d904f506" providerId="ADAL" clId="{1EC47AF7-678D-4461-9126-838DF0E2A3BC}" dt="2022-08-05T17:49:57.255" v="15" actId="478"/>
          <ac:spMkLst>
            <pc:docMk/>
            <pc:sldMk cId="2460650113" sldId="1334"/>
            <ac:spMk id="50" creationId="{5823A81B-2296-4E06-98DA-650C02CF9645}"/>
          </ac:spMkLst>
        </pc:spChg>
      </pc:sldChg>
      <pc:sldChg chg="modSp mod">
        <pc:chgData name="Austin Davis" userId="233ba319-90f7-4da2-817e-fcc7d904f506" providerId="ADAL" clId="{1EC47AF7-678D-4461-9126-838DF0E2A3BC}" dt="2022-08-05T18:06:08.881" v="1297" actId="1076"/>
        <pc:sldMkLst>
          <pc:docMk/>
          <pc:sldMk cId="3877129285" sldId="1337"/>
        </pc:sldMkLst>
        <pc:spChg chg="mod">
          <ac:chgData name="Austin Davis" userId="233ba319-90f7-4da2-817e-fcc7d904f506" providerId="ADAL" clId="{1EC47AF7-678D-4461-9126-838DF0E2A3BC}" dt="2022-08-05T18:06:08.881" v="1297" actId="1076"/>
          <ac:spMkLst>
            <pc:docMk/>
            <pc:sldMk cId="3877129285" sldId="1337"/>
            <ac:spMk id="3" creationId="{5D884392-903B-4D26-A122-EC1CF2D18D1B}"/>
          </ac:spMkLst>
        </pc:spChg>
      </pc:sldChg>
      <pc:sldChg chg="del">
        <pc:chgData name="Austin Davis" userId="233ba319-90f7-4da2-817e-fcc7d904f506" providerId="ADAL" clId="{1EC47AF7-678D-4461-9126-838DF0E2A3BC}" dt="2022-08-05T18:06:28.186" v="1315" actId="47"/>
        <pc:sldMkLst>
          <pc:docMk/>
          <pc:sldMk cId="1019920869" sldId="1341"/>
        </pc:sldMkLst>
      </pc:sldChg>
      <pc:sldChg chg="addSp delSp modSp mod">
        <pc:chgData name="Austin Davis" userId="233ba319-90f7-4da2-817e-fcc7d904f506" providerId="ADAL" clId="{1EC47AF7-678D-4461-9126-838DF0E2A3BC}" dt="2022-08-05T20:10:56.219" v="1355" actId="478"/>
        <pc:sldMkLst>
          <pc:docMk/>
          <pc:sldMk cId="1206234703" sldId="1352"/>
        </pc:sldMkLst>
        <pc:spChg chg="del">
          <ac:chgData name="Austin Davis" userId="233ba319-90f7-4da2-817e-fcc7d904f506" providerId="ADAL" clId="{1EC47AF7-678D-4461-9126-838DF0E2A3BC}" dt="2022-08-05T20:10:56.219" v="1355" actId="478"/>
          <ac:spMkLst>
            <pc:docMk/>
            <pc:sldMk cId="1206234703" sldId="1352"/>
            <ac:spMk id="4" creationId="{3075E5F1-AEC7-41A1-9AD6-77F8E929BF5F}"/>
          </ac:spMkLst>
        </pc:spChg>
        <pc:spChg chg="add mod">
          <ac:chgData name="Austin Davis" userId="233ba319-90f7-4da2-817e-fcc7d904f506" providerId="ADAL" clId="{1EC47AF7-678D-4461-9126-838DF0E2A3BC}" dt="2022-08-05T20:10:53.399" v="1354"/>
          <ac:spMkLst>
            <pc:docMk/>
            <pc:sldMk cId="1206234703" sldId="1352"/>
            <ac:spMk id="6" creationId="{BE2EE90A-1C22-26CC-C417-AB9834E6E830}"/>
          </ac:spMkLst>
        </pc:spChg>
      </pc:sldChg>
      <pc:sldChg chg="modSp mod">
        <pc:chgData name="Austin Davis" userId="233ba319-90f7-4da2-817e-fcc7d904f506" providerId="ADAL" clId="{1EC47AF7-678D-4461-9126-838DF0E2A3BC}" dt="2022-08-05T17:50:44.540" v="16" actId="14100"/>
        <pc:sldMkLst>
          <pc:docMk/>
          <pc:sldMk cId="3356624797" sldId="1354"/>
        </pc:sldMkLst>
        <pc:grpChg chg="mod">
          <ac:chgData name="Austin Davis" userId="233ba319-90f7-4da2-817e-fcc7d904f506" providerId="ADAL" clId="{1EC47AF7-678D-4461-9126-838DF0E2A3BC}" dt="2022-08-05T17:50:44.540" v="16" actId="14100"/>
          <ac:grpSpMkLst>
            <pc:docMk/>
            <pc:sldMk cId="3356624797" sldId="1354"/>
            <ac:grpSpMk id="27" creationId="{F48855F4-302A-4E43-813B-8A379A556244}"/>
          </ac:grpSpMkLst>
        </pc:grpChg>
      </pc:sldChg>
      <pc:sldChg chg="addSp delSp modSp">
        <pc:chgData name="Austin Davis" userId="233ba319-90f7-4da2-817e-fcc7d904f506" providerId="ADAL" clId="{1EC47AF7-678D-4461-9126-838DF0E2A3BC}" dt="2022-08-05T20:11:40.613" v="1368"/>
        <pc:sldMkLst>
          <pc:docMk/>
          <pc:sldMk cId="2650680315" sldId="1355"/>
        </pc:sldMkLst>
        <pc:spChg chg="add del mod">
          <ac:chgData name="Austin Davis" userId="233ba319-90f7-4da2-817e-fcc7d904f506" providerId="ADAL" clId="{1EC47AF7-678D-4461-9126-838DF0E2A3BC}" dt="2022-08-05T20:11:40.613" v="1368"/>
          <ac:spMkLst>
            <pc:docMk/>
            <pc:sldMk cId="2650680315" sldId="1355"/>
            <ac:spMk id="6" creationId="{ED178885-ACD8-3FA3-DE29-6C0BA67B32E0}"/>
          </ac:spMkLst>
        </pc:spChg>
      </pc:sldChg>
      <pc:sldChg chg="del">
        <pc:chgData name="Austin Davis" userId="233ba319-90f7-4da2-817e-fcc7d904f506" providerId="ADAL" clId="{1EC47AF7-678D-4461-9126-838DF0E2A3BC}" dt="2022-08-05T17:49:27.562" v="5" actId="47"/>
        <pc:sldMkLst>
          <pc:docMk/>
          <pc:sldMk cId="3437834051" sldId="1371"/>
        </pc:sldMkLst>
      </pc:sldChg>
      <pc:sldChg chg="del">
        <pc:chgData name="Austin Davis" userId="233ba319-90f7-4da2-817e-fcc7d904f506" providerId="ADAL" clId="{1EC47AF7-678D-4461-9126-838DF0E2A3BC}" dt="2022-08-05T17:48:55.351" v="2" actId="47"/>
        <pc:sldMkLst>
          <pc:docMk/>
          <pc:sldMk cId="3898180056" sldId="1372"/>
        </pc:sldMkLst>
      </pc:sldChg>
      <pc:sldChg chg="del">
        <pc:chgData name="Austin Davis" userId="233ba319-90f7-4da2-817e-fcc7d904f506" providerId="ADAL" clId="{1EC47AF7-678D-4461-9126-838DF0E2A3BC}" dt="2022-08-05T17:49:08.376" v="3" actId="47"/>
        <pc:sldMkLst>
          <pc:docMk/>
          <pc:sldMk cId="2615081887" sldId="1376"/>
        </pc:sldMkLst>
      </pc:sldChg>
      <pc:sldChg chg="del">
        <pc:chgData name="Austin Davis" userId="233ba319-90f7-4da2-817e-fcc7d904f506" providerId="ADAL" clId="{1EC47AF7-678D-4461-9126-838DF0E2A3BC}" dt="2022-08-05T17:49:19.428" v="4" actId="47"/>
        <pc:sldMkLst>
          <pc:docMk/>
          <pc:sldMk cId="664971338" sldId="1378"/>
        </pc:sldMkLst>
      </pc:sldChg>
      <pc:sldChg chg="del">
        <pc:chgData name="Austin Davis" userId="233ba319-90f7-4da2-817e-fcc7d904f506" providerId="ADAL" clId="{1EC47AF7-678D-4461-9126-838DF0E2A3BC}" dt="2022-08-05T17:48:51.642" v="0" actId="47"/>
        <pc:sldMkLst>
          <pc:docMk/>
          <pc:sldMk cId="1763433052" sldId="1381"/>
        </pc:sldMkLst>
      </pc:sldChg>
      <pc:sldChg chg="del">
        <pc:chgData name="Austin Davis" userId="233ba319-90f7-4da2-817e-fcc7d904f506" providerId="ADAL" clId="{1EC47AF7-678D-4461-9126-838DF0E2A3BC}" dt="2022-08-05T17:48:52.113" v="1" actId="47"/>
        <pc:sldMkLst>
          <pc:docMk/>
          <pc:sldMk cId="4225992362" sldId="1382"/>
        </pc:sldMkLst>
      </pc:sldChg>
      <pc:sldChg chg="addSp delSp modSp mod">
        <pc:chgData name="Austin Davis" userId="233ba319-90f7-4da2-817e-fcc7d904f506" providerId="ADAL" clId="{1EC47AF7-678D-4461-9126-838DF0E2A3BC}" dt="2022-08-05T20:09:50.275" v="1338" actId="478"/>
        <pc:sldMkLst>
          <pc:docMk/>
          <pc:sldMk cId="2442304727" sldId="1383"/>
        </pc:sldMkLst>
        <pc:spChg chg="del">
          <ac:chgData name="Austin Davis" userId="233ba319-90f7-4da2-817e-fcc7d904f506" providerId="ADAL" clId="{1EC47AF7-678D-4461-9126-838DF0E2A3BC}" dt="2022-08-05T20:09:50.275" v="1338" actId="478"/>
          <ac:spMkLst>
            <pc:docMk/>
            <pc:sldMk cId="2442304727" sldId="1383"/>
            <ac:spMk id="4" creationId="{7F3CB657-4D51-40AF-B686-0F00681F3532}"/>
          </ac:spMkLst>
        </pc:spChg>
        <pc:spChg chg="add mod">
          <ac:chgData name="Austin Davis" userId="233ba319-90f7-4da2-817e-fcc7d904f506" providerId="ADAL" clId="{1EC47AF7-678D-4461-9126-838DF0E2A3BC}" dt="2022-08-05T20:09:47.745" v="1337"/>
          <ac:spMkLst>
            <pc:docMk/>
            <pc:sldMk cId="2442304727" sldId="1383"/>
            <ac:spMk id="7" creationId="{20FFF7A3-181C-FBD1-0131-BCC6C3325EDF}"/>
          </ac:spMkLst>
        </pc:spChg>
      </pc:sldChg>
      <pc:sldChg chg="addSp delSp modSp mod">
        <pc:chgData name="Austin Davis" userId="233ba319-90f7-4da2-817e-fcc7d904f506" providerId="ADAL" clId="{1EC47AF7-678D-4461-9126-838DF0E2A3BC}" dt="2022-08-05T20:09:55.470" v="1340" actId="478"/>
        <pc:sldMkLst>
          <pc:docMk/>
          <pc:sldMk cId="3981303231" sldId="1384"/>
        </pc:sldMkLst>
        <pc:spChg chg="del">
          <ac:chgData name="Austin Davis" userId="233ba319-90f7-4da2-817e-fcc7d904f506" providerId="ADAL" clId="{1EC47AF7-678D-4461-9126-838DF0E2A3BC}" dt="2022-08-05T20:09:55.470" v="1340" actId="478"/>
          <ac:spMkLst>
            <pc:docMk/>
            <pc:sldMk cId="3981303231" sldId="1384"/>
            <ac:spMk id="4" creationId="{7F3CB657-4D51-40AF-B686-0F00681F3532}"/>
          </ac:spMkLst>
        </pc:spChg>
        <pc:spChg chg="add mod">
          <ac:chgData name="Austin Davis" userId="233ba319-90f7-4da2-817e-fcc7d904f506" providerId="ADAL" clId="{1EC47AF7-678D-4461-9126-838DF0E2A3BC}" dt="2022-08-05T20:09:52.837" v="1339"/>
          <ac:spMkLst>
            <pc:docMk/>
            <pc:sldMk cId="3981303231" sldId="1384"/>
            <ac:spMk id="7" creationId="{ED435B18-813F-0049-F9C8-C948BCF54A27}"/>
          </ac:spMkLst>
        </pc:spChg>
      </pc:sldChg>
      <pc:sldChg chg="addSp delSp modSp mod">
        <pc:chgData name="Austin Davis" userId="233ba319-90f7-4da2-817e-fcc7d904f506" providerId="ADAL" clId="{1EC47AF7-678D-4461-9126-838DF0E2A3BC}" dt="2022-08-05T20:10:05.817" v="1344"/>
        <pc:sldMkLst>
          <pc:docMk/>
          <pc:sldMk cId="1357440926" sldId="1385"/>
        </pc:sldMkLst>
        <pc:spChg chg="del">
          <ac:chgData name="Austin Davis" userId="233ba319-90f7-4da2-817e-fcc7d904f506" providerId="ADAL" clId="{1EC47AF7-678D-4461-9126-838DF0E2A3BC}" dt="2022-08-05T20:10:04.777" v="1343" actId="478"/>
          <ac:spMkLst>
            <pc:docMk/>
            <pc:sldMk cId="1357440926" sldId="1385"/>
            <ac:spMk id="4" creationId="{7F3CB657-4D51-40AF-B686-0F00681F3532}"/>
          </ac:spMkLst>
        </pc:spChg>
        <pc:spChg chg="add mod">
          <ac:chgData name="Austin Davis" userId="233ba319-90f7-4da2-817e-fcc7d904f506" providerId="ADAL" clId="{1EC47AF7-678D-4461-9126-838DF0E2A3BC}" dt="2022-08-05T20:10:05.817" v="1344"/>
          <ac:spMkLst>
            <pc:docMk/>
            <pc:sldMk cId="1357440926" sldId="1385"/>
            <ac:spMk id="7" creationId="{E8160A0B-7439-4165-8F53-68069E15D93A}"/>
          </ac:spMkLst>
        </pc:spChg>
      </pc:sldChg>
      <pc:sldChg chg="addSp delSp modSp mod">
        <pc:chgData name="Austin Davis" userId="233ba319-90f7-4da2-817e-fcc7d904f506" providerId="ADAL" clId="{1EC47AF7-678D-4461-9126-838DF0E2A3BC}" dt="2022-08-05T20:10:11.231" v="1346"/>
        <pc:sldMkLst>
          <pc:docMk/>
          <pc:sldMk cId="4158859571" sldId="1386"/>
        </pc:sldMkLst>
        <pc:spChg chg="del">
          <ac:chgData name="Austin Davis" userId="233ba319-90f7-4da2-817e-fcc7d904f506" providerId="ADAL" clId="{1EC47AF7-678D-4461-9126-838DF0E2A3BC}" dt="2022-08-05T20:10:10.851" v="1345" actId="478"/>
          <ac:spMkLst>
            <pc:docMk/>
            <pc:sldMk cId="4158859571" sldId="1386"/>
            <ac:spMk id="4" creationId="{7F3CB657-4D51-40AF-B686-0F00681F3532}"/>
          </ac:spMkLst>
        </pc:spChg>
        <pc:spChg chg="add mod">
          <ac:chgData name="Austin Davis" userId="233ba319-90f7-4da2-817e-fcc7d904f506" providerId="ADAL" clId="{1EC47AF7-678D-4461-9126-838DF0E2A3BC}" dt="2022-08-05T20:10:11.231" v="1346"/>
          <ac:spMkLst>
            <pc:docMk/>
            <pc:sldMk cId="4158859571" sldId="1386"/>
            <ac:spMk id="7" creationId="{4EE8BDDD-8A40-BD51-62F7-4B1D59F69072}"/>
          </ac:spMkLst>
        </pc:spChg>
      </pc:sldChg>
      <pc:sldChg chg="addSp delSp modSp mod">
        <pc:chgData name="Austin Davis" userId="233ba319-90f7-4da2-817e-fcc7d904f506" providerId="ADAL" clId="{1EC47AF7-678D-4461-9126-838DF0E2A3BC}" dt="2022-08-05T20:10:15.388" v="1348" actId="478"/>
        <pc:sldMkLst>
          <pc:docMk/>
          <pc:sldMk cId="360240176" sldId="1387"/>
        </pc:sldMkLst>
        <pc:spChg chg="del">
          <ac:chgData name="Austin Davis" userId="233ba319-90f7-4da2-817e-fcc7d904f506" providerId="ADAL" clId="{1EC47AF7-678D-4461-9126-838DF0E2A3BC}" dt="2022-08-05T20:10:15.388" v="1348" actId="478"/>
          <ac:spMkLst>
            <pc:docMk/>
            <pc:sldMk cId="360240176" sldId="1387"/>
            <ac:spMk id="4" creationId="{7F3CB657-4D51-40AF-B686-0F00681F3532}"/>
          </ac:spMkLst>
        </pc:spChg>
        <pc:spChg chg="add mod">
          <ac:chgData name="Austin Davis" userId="233ba319-90f7-4da2-817e-fcc7d904f506" providerId="ADAL" clId="{1EC47AF7-678D-4461-9126-838DF0E2A3BC}" dt="2022-08-05T20:10:13.545" v="1347"/>
          <ac:spMkLst>
            <pc:docMk/>
            <pc:sldMk cId="360240176" sldId="1387"/>
            <ac:spMk id="7" creationId="{66417741-E7AB-28EC-D119-FE5C868CD70C}"/>
          </ac:spMkLst>
        </pc:spChg>
      </pc:sldChg>
      <pc:sldChg chg="addSp delSp modSp mod">
        <pc:chgData name="Austin Davis" userId="233ba319-90f7-4da2-817e-fcc7d904f506" providerId="ADAL" clId="{1EC47AF7-678D-4461-9126-838DF0E2A3BC}" dt="2022-08-05T20:10:01.196" v="1342" actId="478"/>
        <pc:sldMkLst>
          <pc:docMk/>
          <pc:sldMk cId="1416533625" sldId="1388"/>
        </pc:sldMkLst>
        <pc:spChg chg="del">
          <ac:chgData name="Austin Davis" userId="233ba319-90f7-4da2-817e-fcc7d904f506" providerId="ADAL" clId="{1EC47AF7-678D-4461-9126-838DF0E2A3BC}" dt="2022-08-05T20:10:01.196" v="1342" actId="478"/>
          <ac:spMkLst>
            <pc:docMk/>
            <pc:sldMk cId="1416533625" sldId="1388"/>
            <ac:spMk id="4" creationId="{7F3CB657-4D51-40AF-B686-0F00681F3532}"/>
          </ac:spMkLst>
        </pc:spChg>
        <pc:spChg chg="add mod">
          <ac:chgData name="Austin Davis" userId="233ba319-90f7-4da2-817e-fcc7d904f506" providerId="ADAL" clId="{1EC47AF7-678D-4461-9126-838DF0E2A3BC}" dt="2022-08-05T20:09:58.936" v="1341"/>
          <ac:spMkLst>
            <pc:docMk/>
            <pc:sldMk cId="1416533625" sldId="1388"/>
            <ac:spMk id="7" creationId="{14815400-D848-E316-A22B-584BBE99CE3B}"/>
          </ac:spMkLst>
        </pc:spChg>
      </pc:sldChg>
      <pc:sldChg chg="modSp add del mod ord">
        <pc:chgData name="Austin Davis" userId="233ba319-90f7-4da2-817e-fcc7d904f506" providerId="ADAL" clId="{1EC47AF7-678D-4461-9126-838DF0E2A3BC}" dt="2022-08-05T18:06:44.749" v="1318" actId="47"/>
        <pc:sldMkLst>
          <pc:docMk/>
          <pc:sldMk cId="2033678109" sldId="1389"/>
        </pc:sldMkLst>
        <pc:spChg chg="mod">
          <ac:chgData name="Austin Davis" userId="233ba319-90f7-4da2-817e-fcc7d904f506" providerId="ADAL" clId="{1EC47AF7-678D-4461-9126-838DF0E2A3BC}" dt="2022-08-05T17:52:07.677" v="43" actId="6549"/>
          <ac:spMkLst>
            <pc:docMk/>
            <pc:sldMk cId="2033678109" sldId="1389"/>
            <ac:spMk id="2" creationId="{F1CD0206-91C0-42A6-A3DF-42F0C7063F29}"/>
          </ac:spMkLst>
        </pc:spChg>
      </pc:sldChg>
      <pc:sldChg chg="addSp delSp modSp add mod ord">
        <pc:chgData name="Austin Davis" userId="233ba319-90f7-4da2-817e-fcc7d904f506" providerId="ADAL" clId="{1EC47AF7-678D-4461-9126-838DF0E2A3BC}" dt="2022-08-05T20:11:36.831" v="1364"/>
        <pc:sldMkLst>
          <pc:docMk/>
          <pc:sldMk cId="2504034415" sldId="1390"/>
        </pc:sldMkLst>
        <pc:spChg chg="mod">
          <ac:chgData name="Austin Davis" userId="233ba319-90f7-4da2-817e-fcc7d904f506" providerId="ADAL" clId="{1EC47AF7-678D-4461-9126-838DF0E2A3BC}" dt="2022-08-05T17:57:28.295" v="163" actId="1076"/>
          <ac:spMkLst>
            <pc:docMk/>
            <pc:sldMk cId="2504034415" sldId="1390"/>
            <ac:spMk id="2" creationId="{00000000-0000-0000-0000-000000000000}"/>
          </ac:spMkLst>
        </pc:spChg>
        <pc:spChg chg="del">
          <ac:chgData name="Austin Davis" userId="233ba319-90f7-4da2-817e-fcc7d904f506" providerId="ADAL" clId="{1EC47AF7-678D-4461-9126-838DF0E2A3BC}" dt="2022-08-05T17:54:36.664" v="54" actId="478"/>
          <ac:spMkLst>
            <pc:docMk/>
            <pc:sldMk cId="2504034415" sldId="1390"/>
            <ac:spMk id="3" creationId="{00000000-0000-0000-0000-000000000000}"/>
          </ac:spMkLst>
        </pc:spChg>
        <pc:spChg chg="del">
          <ac:chgData name="Austin Davis" userId="233ba319-90f7-4da2-817e-fcc7d904f506" providerId="ADAL" clId="{1EC47AF7-678D-4461-9126-838DF0E2A3BC}" dt="2022-08-05T20:11:26.635" v="1361" actId="478"/>
          <ac:spMkLst>
            <pc:docMk/>
            <pc:sldMk cId="2504034415" sldId="1390"/>
            <ac:spMk id="4" creationId="{00000000-0000-0000-0000-000000000000}"/>
          </ac:spMkLst>
        </pc:spChg>
        <pc:spChg chg="add mod">
          <ac:chgData name="Austin Davis" userId="233ba319-90f7-4da2-817e-fcc7d904f506" providerId="ADAL" clId="{1EC47AF7-678D-4461-9126-838DF0E2A3BC}" dt="2022-08-05T18:04:20.215" v="1059" actId="20577"/>
          <ac:spMkLst>
            <pc:docMk/>
            <pc:sldMk cId="2504034415" sldId="1390"/>
            <ac:spMk id="5" creationId="{9435923E-472C-D03A-0F9F-A9E28C39FCA3}"/>
          </ac:spMkLst>
        </pc:spChg>
        <pc:spChg chg="add mod">
          <ac:chgData name="Austin Davis" userId="233ba319-90f7-4da2-817e-fcc7d904f506" providerId="ADAL" clId="{1EC47AF7-678D-4461-9126-838DF0E2A3BC}" dt="2022-08-05T20:11:10.864" v="1356"/>
          <ac:spMkLst>
            <pc:docMk/>
            <pc:sldMk cId="2504034415" sldId="1390"/>
            <ac:spMk id="6" creationId="{A7C3111D-D4D1-23F3-AF3E-12DF71104767}"/>
          </ac:spMkLst>
        </pc:spChg>
        <pc:spChg chg="add del mod">
          <ac:chgData name="Austin Davis" userId="233ba319-90f7-4da2-817e-fcc7d904f506" providerId="ADAL" clId="{1EC47AF7-678D-4461-9126-838DF0E2A3BC}" dt="2022-08-05T20:11:31.153" v="1363"/>
          <ac:spMkLst>
            <pc:docMk/>
            <pc:sldMk cId="2504034415" sldId="1390"/>
            <ac:spMk id="7" creationId="{EEEF3BF3-BE07-0DF2-EA56-BC788C63AFCE}"/>
          </ac:spMkLst>
        </pc:spChg>
        <pc:spChg chg="add mod">
          <ac:chgData name="Austin Davis" userId="233ba319-90f7-4da2-817e-fcc7d904f506" providerId="ADAL" clId="{1EC47AF7-678D-4461-9126-838DF0E2A3BC}" dt="2022-08-05T20:11:36.831" v="1364"/>
          <ac:spMkLst>
            <pc:docMk/>
            <pc:sldMk cId="2504034415" sldId="1390"/>
            <ac:spMk id="8" creationId="{C87051B1-071E-F1D0-FEF8-53CA4A356D78}"/>
          </ac:spMkLst>
        </pc:spChg>
        <pc:spChg chg="mod">
          <ac:chgData name="Austin Davis" userId="233ba319-90f7-4da2-817e-fcc7d904f506" providerId="ADAL" clId="{1EC47AF7-678D-4461-9126-838DF0E2A3BC}" dt="2022-08-05T17:55:20.081" v="103" actId="1076"/>
          <ac:spMkLst>
            <pc:docMk/>
            <pc:sldMk cId="2504034415" sldId="1390"/>
            <ac:spMk id="95" creationId="{00000000-0000-0000-0000-000000000000}"/>
          </ac:spMkLst>
        </pc:spChg>
        <pc:spChg chg="mod">
          <ac:chgData name="Austin Davis" userId="233ba319-90f7-4da2-817e-fcc7d904f506" providerId="ADAL" clId="{1EC47AF7-678D-4461-9126-838DF0E2A3BC}" dt="2022-08-05T17:55:20.081" v="103" actId="1076"/>
          <ac:spMkLst>
            <pc:docMk/>
            <pc:sldMk cId="2504034415" sldId="1390"/>
            <ac:spMk id="108" creationId="{00000000-0000-0000-0000-000000000000}"/>
          </ac:spMkLst>
        </pc:spChg>
        <pc:spChg chg="mod">
          <ac:chgData name="Austin Davis" userId="233ba319-90f7-4da2-817e-fcc7d904f506" providerId="ADAL" clId="{1EC47AF7-678D-4461-9126-838DF0E2A3BC}" dt="2022-08-05T17:56:15.750" v="129" actId="12788"/>
          <ac:spMkLst>
            <pc:docMk/>
            <pc:sldMk cId="2504034415" sldId="1390"/>
            <ac:spMk id="109" creationId="{00000000-0000-0000-0000-000000000000}"/>
          </ac:spMkLst>
        </pc:spChg>
        <pc:spChg chg="mod">
          <ac:chgData name="Austin Davis" userId="233ba319-90f7-4da2-817e-fcc7d904f506" providerId="ADAL" clId="{1EC47AF7-678D-4461-9126-838DF0E2A3BC}" dt="2022-08-05T17:56:15.405" v="128" actId="14100"/>
          <ac:spMkLst>
            <pc:docMk/>
            <pc:sldMk cId="2504034415" sldId="1390"/>
            <ac:spMk id="110" creationId="{00000000-0000-0000-0000-000000000000}"/>
          </ac:spMkLst>
        </pc:spChg>
        <pc:spChg chg="mod">
          <ac:chgData name="Austin Davis" userId="233ba319-90f7-4da2-817e-fcc7d904f506" providerId="ADAL" clId="{1EC47AF7-678D-4461-9126-838DF0E2A3BC}" dt="2022-08-05T17:55:20.081" v="103" actId="1076"/>
          <ac:spMkLst>
            <pc:docMk/>
            <pc:sldMk cId="2504034415" sldId="1390"/>
            <ac:spMk id="115" creationId="{00000000-0000-0000-0000-000000000000}"/>
          </ac:spMkLst>
        </pc:spChg>
        <pc:spChg chg="mod">
          <ac:chgData name="Austin Davis" userId="233ba319-90f7-4da2-817e-fcc7d904f506" providerId="ADAL" clId="{1EC47AF7-678D-4461-9126-838DF0E2A3BC}" dt="2022-08-05T17:56:20.957" v="135" actId="1076"/>
          <ac:spMkLst>
            <pc:docMk/>
            <pc:sldMk cId="2504034415" sldId="1390"/>
            <ac:spMk id="116" creationId="{00000000-0000-0000-0000-000000000000}"/>
          </ac:spMkLst>
        </pc:spChg>
        <pc:spChg chg="mod">
          <ac:chgData name="Austin Davis" userId="233ba319-90f7-4da2-817e-fcc7d904f506" providerId="ADAL" clId="{1EC47AF7-678D-4461-9126-838DF0E2A3BC}" dt="2022-08-05T17:56:21.098" v="136" actId="1076"/>
          <ac:spMkLst>
            <pc:docMk/>
            <pc:sldMk cId="2504034415" sldId="1390"/>
            <ac:spMk id="117" creationId="{00000000-0000-0000-0000-000000000000}"/>
          </ac:spMkLst>
        </pc:spChg>
        <pc:grpChg chg="del mod">
          <ac:chgData name="Austin Davis" userId="233ba319-90f7-4da2-817e-fcc7d904f506" providerId="ADAL" clId="{1EC47AF7-678D-4461-9126-838DF0E2A3BC}" dt="2022-08-05T17:56:27.041" v="137" actId="21"/>
          <ac:grpSpMkLst>
            <pc:docMk/>
            <pc:sldMk cId="2504034415" sldId="1390"/>
            <ac:grpSpMk id="92" creationId="{00000000-0000-0000-0000-000000000000}"/>
          </ac:grpSpMkLst>
        </pc:grpChg>
        <pc:grpChg chg="mod">
          <ac:chgData name="Austin Davis" userId="233ba319-90f7-4da2-817e-fcc7d904f506" providerId="ADAL" clId="{1EC47AF7-678D-4461-9126-838DF0E2A3BC}" dt="2022-08-05T17:55:20.081" v="103" actId="1076"/>
          <ac:grpSpMkLst>
            <pc:docMk/>
            <pc:sldMk cId="2504034415" sldId="1390"/>
            <ac:grpSpMk id="107" creationId="{00000000-0000-0000-0000-000000000000}"/>
          </ac:grpSpMkLst>
        </pc:grpChg>
        <pc:cxnChg chg="mod">
          <ac:chgData name="Austin Davis" userId="233ba319-90f7-4da2-817e-fcc7d904f506" providerId="ADAL" clId="{1EC47AF7-678D-4461-9126-838DF0E2A3BC}" dt="2022-08-05T17:55:20.081" v="103" actId="1076"/>
          <ac:cxnSpMkLst>
            <pc:docMk/>
            <pc:sldMk cId="2504034415" sldId="1390"/>
            <ac:cxnSpMk id="111" creationId="{00000000-0000-0000-0000-000000000000}"/>
          </ac:cxnSpMkLst>
        </pc:cxnChg>
        <pc:cxnChg chg="mod">
          <ac:chgData name="Austin Davis" userId="233ba319-90f7-4da2-817e-fcc7d904f506" providerId="ADAL" clId="{1EC47AF7-678D-4461-9126-838DF0E2A3BC}" dt="2022-08-05T17:56:15.013" v="127" actId="1038"/>
          <ac:cxnSpMkLst>
            <pc:docMk/>
            <pc:sldMk cId="2504034415" sldId="1390"/>
            <ac:cxnSpMk id="112" creationId="{00000000-0000-0000-0000-000000000000}"/>
          </ac:cxnSpMkLst>
        </pc:cxnChg>
        <pc:cxnChg chg="mod">
          <ac:chgData name="Austin Davis" userId="233ba319-90f7-4da2-817e-fcc7d904f506" providerId="ADAL" clId="{1EC47AF7-678D-4461-9126-838DF0E2A3BC}" dt="2022-08-05T17:56:15.013" v="127" actId="1038"/>
          <ac:cxnSpMkLst>
            <pc:docMk/>
            <pc:sldMk cId="2504034415" sldId="1390"/>
            <ac:cxnSpMk id="113" creationId="{00000000-0000-0000-0000-000000000000}"/>
          </ac:cxnSpMkLst>
        </pc:cxnChg>
        <pc:cxnChg chg="mod">
          <ac:chgData name="Austin Davis" userId="233ba319-90f7-4da2-817e-fcc7d904f506" providerId="ADAL" clId="{1EC47AF7-678D-4461-9126-838DF0E2A3BC}" dt="2022-08-05T17:55:20.081" v="103" actId="1076"/>
          <ac:cxnSpMkLst>
            <pc:docMk/>
            <pc:sldMk cId="2504034415" sldId="1390"/>
            <ac:cxnSpMk id="114" creationId="{00000000-0000-0000-0000-000000000000}"/>
          </ac:cxnSpMkLst>
        </pc:cxnChg>
      </pc:sldChg>
      <pc:sldChg chg="addSp delSp modSp add mod ord">
        <pc:chgData name="Austin Davis" userId="233ba319-90f7-4da2-817e-fcc7d904f506" providerId="ADAL" clId="{1EC47AF7-678D-4461-9126-838DF0E2A3BC}" dt="2022-08-05T20:11:37.801" v="1365"/>
        <pc:sldMkLst>
          <pc:docMk/>
          <pc:sldMk cId="811960009" sldId="1391"/>
        </pc:sldMkLst>
        <pc:spChg chg="mod">
          <ac:chgData name="Austin Davis" userId="233ba319-90f7-4da2-817e-fcc7d904f506" providerId="ADAL" clId="{1EC47AF7-678D-4461-9126-838DF0E2A3BC}" dt="2022-08-05T18:03:28.195" v="971" actId="20577"/>
          <ac:spMkLst>
            <pc:docMk/>
            <pc:sldMk cId="811960009" sldId="1391"/>
            <ac:spMk id="2" creationId="{00000000-0000-0000-0000-000000000000}"/>
          </ac:spMkLst>
        </pc:spChg>
        <pc:spChg chg="del">
          <ac:chgData name="Austin Davis" userId="233ba319-90f7-4da2-817e-fcc7d904f506" providerId="ADAL" clId="{1EC47AF7-678D-4461-9126-838DF0E2A3BC}" dt="2022-08-05T20:11:22.939" v="1360" actId="478"/>
          <ac:spMkLst>
            <pc:docMk/>
            <pc:sldMk cId="811960009" sldId="1391"/>
            <ac:spMk id="4" creationId="{00000000-0000-0000-0000-000000000000}"/>
          </ac:spMkLst>
        </pc:spChg>
        <pc:spChg chg="mod">
          <ac:chgData name="Austin Davis" userId="233ba319-90f7-4da2-817e-fcc7d904f506" providerId="ADAL" clId="{1EC47AF7-678D-4461-9126-838DF0E2A3BC}" dt="2022-08-05T18:04:00.643" v="1052" actId="5793"/>
          <ac:spMkLst>
            <pc:docMk/>
            <pc:sldMk cId="811960009" sldId="1391"/>
            <ac:spMk id="5" creationId="{9435923E-472C-D03A-0F9F-A9E28C39FCA3}"/>
          </ac:spMkLst>
        </pc:spChg>
        <pc:spChg chg="add mod">
          <ac:chgData name="Austin Davis" userId="233ba319-90f7-4da2-817e-fcc7d904f506" providerId="ADAL" clId="{1EC47AF7-678D-4461-9126-838DF0E2A3BC}" dt="2022-08-05T20:11:12" v="1357"/>
          <ac:spMkLst>
            <pc:docMk/>
            <pc:sldMk cId="811960009" sldId="1391"/>
            <ac:spMk id="6" creationId="{8C6F6443-6997-1CCC-5B72-9574CFD23C76}"/>
          </ac:spMkLst>
        </pc:spChg>
        <pc:spChg chg="add mod">
          <ac:chgData name="Austin Davis" userId="233ba319-90f7-4da2-817e-fcc7d904f506" providerId="ADAL" clId="{1EC47AF7-678D-4461-9126-838DF0E2A3BC}" dt="2022-08-05T20:11:37.801" v="1365"/>
          <ac:spMkLst>
            <pc:docMk/>
            <pc:sldMk cId="811960009" sldId="1391"/>
            <ac:spMk id="7" creationId="{54E584A9-2DD0-A0AE-C0EA-7E526D5F0DE8}"/>
          </ac:spMkLst>
        </pc:spChg>
      </pc:sldChg>
      <pc:sldChg chg="modSp add mod">
        <pc:chgData name="Austin Davis" userId="233ba319-90f7-4da2-817e-fcc7d904f506" providerId="ADAL" clId="{1EC47AF7-678D-4461-9126-838DF0E2A3BC}" dt="2022-08-05T18:06:26.012" v="1314" actId="20577"/>
        <pc:sldMkLst>
          <pc:docMk/>
          <pc:sldMk cId="283201637" sldId="1392"/>
        </pc:sldMkLst>
        <pc:spChg chg="mod">
          <ac:chgData name="Austin Davis" userId="233ba319-90f7-4da2-817e-fcc7d904f506" providerId="ADAL" clId="{1EC47AF7-678D-4461-9126-838DF0E2A3BC}" dt="2022-08-05T18:06:26.012" v="1314" actId="20577"/>
          <ac:spMkLst>
            <pc:docMk/>
            <pc:sldMk cId="283201637" sldId="1392"/>
            <ac:spMk id="2" creationId="{F1CD0206-91C0-42A6-A3DF-42F0C7063F29}"/>
          </ac:spMkLst>
        </pc:spChg>
      </pc:sldChg>
    </pc:docChg>
  </pc:docChgLst>
  <pc:docChgLst>
    <pc:chgData name="Austin Davis" userId="233ba319-90f7-4da2-817e-fcc7d904f506" providerId="ADAL" clId="{56C67876-F408-4525-A394-45061BD75338}"/>
    <pc:docChg chg="undo custSel addSld delSld modSld">
      <pc:chgData name="Austin Davis" userId="233ba319-90f7-4da2-817e-fcc7d904f506" providerId="ADAL" clId="{56C67876-F408-4525-A394-45061BD75338}" dt="2022-10-07T13:08:14.334" v="104" actId="13244"/>
      <pc:docMkLst>
        <pc:docMk/>
      </pc:docMkLst>
      <pc:sldChg chg="del">
        <pc:chgData name="Austin Davis" userId="233ba319-90f7-4da2-817e-fcc7d904f506" providerId="ADAL" clId="{56C67876-F408-4525-A394-45061BD75338}" dt="2022-10-05T21:24:56.659" v="7" actId="47"/>
        <pc:sldMkLst>
          <pc:docMk/>
          <pc:sldMk cId="96431083" sldId="257"/>
        </pc:sldMkLst>
      </pc:sldChg>
      <pc:sldChg chg="modSp add del mod">
        <pc:chgData name="Austin Davis" userId="233ba319-90f7-4da2-817e-fcc7d904f506" providerId="ADAL" clId="{56C67876-F408-4525-A394-45061BD75338}" dt="2022-10-07T13:08:14.334" v="104" actId="13244"/>
        <pc:sldMkLst>
          <pc:docMk/>
          <pc:sldMk cId="157036438" sldId="258"/>
        </pc:sldMkLst>
        <pc:spChg chg="mod">
          <ac:chgData name="Austin Davis" userId="233ba319-90f7-4da2-817e-fcc7d904f506" providerId="ADAL" clId="{56C67876-F408-4525-A394-45061BD75338}" dt="2022-10-07T13:06:30.304" v="93" actId="20577"/>
          <ac:spMkLst>
            <pc:docMk/>
            <pc:sldMk cId="157036438" sldId="258"/>
            <ac:spMk id="96" creationId="{00000000-0000-0000-0000-000000000000}"/>
          </ac:spMkLst>
        </pc:spChg>
        <pc:spChg chg="mod">
          <ac:chgData name="Austin Davis" userId="233ba319-90f7-4da2-817e-fcc7d904f506" providerId="ADAL" clId="{56C67876-F408-4525-A394-45061BD75338}" dt="2022-10-07T13:07:02.275" v="94" actId="20577"/>
          <ac:spMkLst>
            <pc:docMk/>
            <pc:sldMk cId="157036438" sldId="258"/>
            <ac:spMk id="103" creationId="{2ADE3911-3F4F-4DE6-A21D-152C2E9C0BF1}"/>
          </ac:spMkLst>
        </pc:spChg>
        <pc:spChg chg="mod">
          <ac:chgData name="Austin Davis" userId="233ba319-90f7-4da2-817e-fcc7d904f506" providerId="ADAL" clId="{56C67876-F408-4525-A394-45061BD75338}" dt="2022-10-07T13:08:02.165" v="103" actId="20577"/>
          <ac:spMkLst>
            <pc:docMk/>
            <pc:sldMk cId="157036438" sldId="258"/>
            <ac:spMk id="108" creationId="{00000000-0000-0000-0000-000000000000}"/>
          </ac:spMkLst>
        </pc:spChg>
        <pc:spChg chg="mod">
          <ac:chgData name="Austin Davis" userId="233ba319-90f7-4da2-817e-fcc7d904f506" providerId="ADAL" clId="{56C67876-F408-4525-A394-45061BD75338}" dt="2022-10-07T13:07:31.002" v="98" actId="20577"/>
          <ac:spMkLst>
            <pc:docMk/>
            <pc:sldMk cId="157036438" sldId="258"/>
            <ac:spMk id="110" creationId="{2ADE3911-3F4F-4DE6-A21D-152C2E9C0BF1}"/>
          </ac:spMkLst>
        </pc:spChg>
        <pc:grpChg chg="ord">
          <ac:chgData name="Austin Davis" userId="233ba319-90f7-4da2-817e-fcc7d904f506" providerId="ADAL" clId="{56C67876-F408-4525-A394-45061BD75338}" dt="2022-10-07T13:07:47.091" v="100" actId="13244"/>
          <ac:grpSpMkLst>
            <pc:docMk/>
            <pc:sldMk cId="157036438" sldId="258"/>
            <ac:grpSpMk id="92" creationId="{00000000-0000-0000-0000-000000000000}"/>
          </ac:grpSpMkLst>
        </pc:grpChg>
        <pc:grpChg chg="ord">
          <ac:chgData name="Austin Davis" userId="233ba319-90f7-4da2-817e-fcc7d904f506" providerId="ADAL" clId="{56C67876-F408-4525-A394-45061BD75338}" dt="2022-10-07T13:06:01.063" v="84" actId="13244"/>
          <ac:grpSpMkLst>
            <pc:docMk/>
            <pc:sldMk cId="157036438" sldId="258"/>
            <ac:grpSpMk id="98" creationId="{00000000-0000-0000-0000-000000000000}"/>
          </ac:grpSpMkLst>
        </pc:grpChg>
        <pc:grpChg chg="ord">
          <ac:chgData name="Austin Davis" userId="233ba319-90f7-4da2-817e-fcc7d904f506" providerId="ADAL" clId="{56C67876-F408-4525-A394-45061BD75338}" dt="2022-10-07T13:08:14.334" v="104" actId="13244"/>
          <ac:grpSpMkLst>
            <pc:docMk/>
            <pc:sldMk cId="157036438" sldId="258"/>
            <ac:grpSpMk id="105" creationId="{00000000-0000-0000-0000-000000000000}"/>
          </ac:grpSpMkLst>
        </pc:grpChg>
      </pc:sldChg>
      <pc:sldChg chg="modSp mod">
        <pc:chgData name="Austin Davis" userId="233ba319-90f7-4da2-817e-fcc7d904f506" providerId="ADAL" clId="{56C67876-F408-4525-A394-45061BD75338}" dt="2022-10-05T21:24:23.466" v="3" actId="20577"/>
        <pc:sldMkLst>
          <pc:docMk/>
          <pc:sldMk cId="351388101" sldId="879"/>
        </pc:sldMkLst>
        <pc:spChg chg="mod">
          <ac:chgData name="Austin Davis" userId="233ba319-90f7-4da2-817e-fcc7d904f506" providerId="ADAL" clId="{56C67876-F408-4525-A394-45061BD75338}" dt="2022-10-05T21:24:23.466" v="3" actId="20577"/>
          <ac:spMkLst>
            <pc:docMk/>
            <pc:sldMk cId="351388101" sldId="879"/>
            <ac:spMk id="9" creationId="{B993F5D6-E8D3-414E-9056-DC3F35B232ED}"/>
          </ac:spMkLst>
        </pc:spChg>
      </pc:sldChg>
      <pc:sldChg chg="del">
        <pc:chgData name="Austin Davis" userId="233ba319-90f7-4da2-817e-fcc7d904f506" providerId="ADAL" clId="{56C67876-F408-4525-A394-45061BD75338}" dt="2022-10-05T21:32:53.425" v="11" actId="47"/>
        <pc:sldMkLst>
          <pc:docMk/>
          <pc:sldMk cId="2001065313" sldId="961"/>
        </pc:sldMkLst>
      </pc:sldChg>
      <pc:sldChg chg="add">
        <pc:chgData name="Austin Davis" userId="233ba319-90f7-4da2-817e-fcc7d904f506" providerId="ADAL" clId="{56C67876-F408-4525-A394-45061BD75338}" dt="2022-10-05T21:33:03.371" v="12"/>
        <pc:sldMkLst>
          <pc:docMk/>
          <pc:sldMk cId="826637236" sldId="963"/>
        </pc:sldMkLst>
      </pc:sldChg>
      <pc:sldChg chg="add del">
        <pc:chgData name="Austin Davis" userId="233ba319-90f7-4da2-817e-fcc7d904f506" providerId="ADAL" clId="{56C67876-F408-4525-A394-45061BD75338}" dt="2022-10-05T21:32:49.022" v="10"/>
        <pc:sldMkLst>
          <pc:docMk/>
          <pc:sldMk cId="848939449" sldId="971"/>
        </pc:sldMkLst>
      </pc:sldChg>
      <pc:sldChg chg="modSp mod">
        <pc:chgData name="Austin Davis" userId="233ba319-90f7-4da2-817e-fcc7d904f506" providerId="ADAL" clId="{56C67876-F408-4525-A394-45061BD75338}" dt="2022-10-05T21:34:09.404" v="28" actId="1076"/>
        <pc:sldMkLst>
          <pc:docMk/>
          <pc:sldMk cId="868188489" sldId="1101"/>
        </pc:sldMkLst>
        <pc:spChg chg="mod">
          <ac:chgData name="Austin Davis" userId="233ba319-90f7-4da2-817e-fcc7d904f506" providerId="ADAL" clId="{56C67876-F408-4525-A394-45061BD75338}" dt="2022-10-05T21:34:09.404" v="28" actId="1076"/>
          <ac:spMkLst>
            <pc:docMk/>
            <pc:sldMk cId="868188489" sldId="1101"/>
            <ac:spMk id="3" creationId="{FED64B27-9A55-45E8-AAF0-9AF45E34CB3A}"/>
          </ac:spMkLst>
        </pc:spChg>
      </pc:sldChg>
      <pc:sldChg chg="modSp mod">
        <pc:chgData name="Austin Davis" userId="233ba319-90f7-4da2-817e-fcc7d904f506" providerId="ADAL" clId="{56C67876-F408-4525-A394-45061BD75338}" dt="2022-10-05T21:33:25.080" v="23" actId="14100"/>
        <pc:sldMkLst>
          <pc:docMk/>
          <pc:sldMk cId="3356624797" sldId="1354"/>
        </pc:sldMkLst>
        <pc:spChg chg="mod">
          <ac:chgData name="Austin Davis" userId="233ba319-90f7-4da2-817e-fcc7d904f506" providerId="ADAL" clId="{56C67876-F408-4525-A394-45061BD75338}" dt="2022-10-05T21:33:18.870" v="22" actId="20577"/>
          <ac:spMkLst>
            <pc:docMk/>
            <pc:sldMk cId="3356624797" sldId="1354"/>
            <ac:spMk id="29" creationId="{1E03641F-F66B-40E0-BDEE-A8D6726B8E48}"/>
          </ac:spMkLst>
        </pc:spChg>
        <pc:spChg chg="mod">
          <ac:chgData name="Austin Davis" userId="233ba319-90f7-4da2-817e-fcc7d904f506" providerId="ADAL" clId="{56C67876-F408-4525-A394-45061BD75338}" dt="2022-10-05T21:33:16.563" v="21" actId="20577"/>
          <ac:spMkLst>
            <pc:docMk/>
            <pc:sldMk cId="3356624797" sldId="1354"/>
            <ac:spMk id="39" creationId="{22B9FC82-8D90-4ACE-84A0-05518F6586DE}"/>
          </ac:spMkLst>
        </pc:spChg>
        <pc:spChg chg="mod">
          <ac:chgData name="Austin Davis" userId="233ba319-90f7-4da2-817e-fcc7d904f506" providerId="ADAL" clId="{56C67876-F408-4525-A394-45061BD75338}" dt="2022-10-05T21:33:12.986" v="17" actId="20577"/>
          <ac:spMkLst>
            <pc:docMk/>
            <pc:sldMk cId="3356624797" sldId="1354"/>
            <ac:spMk id="41" creationId="{EF87B1C0-6846-4915-90AF-0F7CFD517402}"/>
          </ac:spMkLst>
        </pc:spChg>
        <pc:grpChg chg="mod">
          <ac:chgData name="Austin Davis" userId="233ba319-90f7-4da2-817e-fcc7d904f506" providerId="ADAL" clId="{56C67876-F408-4525-A394-45061BD75338}" dt="2022-10-05T21:33:25.080" v="23" actId="14100"/>
          <ac:grpSpMkLst>
            <pc:docMk/>
            <pc:sldMk cId="3356624797" sldId="1354"/>
            <ac:grpSpMk id="27" creationId="{F48855F4-302A-4E43-813B-8A379A556244}"/>
          </ac:grpSpMkLst>
        </pc:grpChg>
      </pc:sldChg>
      <pc:sldChg chg="del">
        <pc:chgData name="Austin Davis" userId="233ba319-90f7-4da2-817e-fcc7d904f506" providerId="ADAL" clId="{56C67876-F408-4525-A394-45061BD75338}" dt="2022-10-05T21:32:53.425" v="11" actId="47"/>
        <pc:sldMkLst>
          <pc:docMk/>
          <pc:sldMk cId="542840543" sldId="1396"/>
        </pc:sldMkLst>
      </pc:sldChg>
      <pc:sldChg chg="del">
        <pc:chgData name="Austin Davis" userId="233ba319-90f7-4da2-817e-fcc7d904f506" providerId="ADAL" clId="{56C67876-F408-4525-A394-45061BD75338}" dt="2022-10-05T21:32:53.425" v="11" actId="47"/>
        <pc:sldMkLst>
          <pc:docMk/>
          <pc:sldMk cId="2956004054" sldId="1397"/>
        </pc:sldMkLst>
      </pc:sldChg>
      <pc:sldChg chg="del">
        <pc:chgData name="Austin Davis" userId="233ba319-90f7-4da2-817e-fcc7d904f506" providerId="ADAL" clId="{56C67876-F408-4525-A394-45061BD75338}" dt="2022-10-05T21:32:53.425" v="11" actId="47"/>
        <pc:sldMkLst>
          <pc:docMk/>
          <pc:sldMk cId="813445349" sldId="1398"/>
        </pc:sldMkLst>
      </pc:sldChg>
      <pc:sldChg chg="del">
        <pc:chgData name="Austin Davis" userId="233ba319-90f7-4da2-817e-fcc7d904f506" providerId="ADAL" clId="{56C67876-F408-4525-A394-45061BD75338}" dt="2022-10-05T21:32:53.425" v="11" actId="47"/>
        <pc:sldMkLst>
          <pc:docMk/>
          <pc:sldMk cId="2329979263" sldId="1399"/>
        </pc:sldMkLst>
      </pc:sldChg>
      <pc:sldChg chg="del">
        <pc:chgData name="Austin Davis" userId="233ba319-90f7-4da2-817e-fcc7d904f506" providerId="ADAL" clId="{56C67876-F408-4525-A394-45061BD75338}" dt="2022-10-05T21:33:05.479" v="13" actId="47"/>
        <pc:sldMkLst>
          <pc:docMk/>
          <pc:sldMk cId="446409279" sldId="1400"/>
        </pc:sldMkLst>
      </pc:sldChg>
      <pc:sldChg chg="del">
        <pc:chgData name="Austin Davis" userId="233ba319-90f7-4da2-817e-fcc7d904f506" providerId="ADAL" clId="{56C67876-F408-4525-A394-45061BD75338}" dt="2022-10-05T21:34:05.045" v="27" actId="47"/>
        <pc:sldMkLst>
          <pc:docMk/>
          <pc:sldMk cId="3059754993" sldId="1403"/>
        </pc:sldMkLst>
      </pc:sldChg>
      <pc:sldChg chg="add del">
        <pc:chgData name="Austin Davis" userId="233ba319-90f7-4da2-817e-fcc7d904f506" providerId="ADAL" clId="{56C67876-F408-4525-A394-45061BD75338}" dt="2022-10-05T21:24:55.177" v="5"/>
        <pc:sldMkLst>
          <pc:docMk/>
          <pc:sldMk cId="3625740007" sldId="1404"/>
        </pc:sldMkLst>
      </pc:sldChg>
      <pc:sldChg chg="add">
        <pc:chgData name="Austin Davis" userId="233ba319-90f7-4da2-817e-fcc7d904f506" providerId="ADAL" clId="{56C67876-F408-4525-A394-45061BD75338}" dt="2022-10-05T21:24:55.208" v="6"/>
        <pc:sldMkLst>
          <pc:docMk/>
          <pc:sldMk cId="3933417232" sldId="1404"/>
        </pc:sldMkLst>
      </pc:sldChg>
      <pc:sldChg chg="modSp add del mod">
        <pc:chgData name="Austin Davis" userId="233ba319-90f7-4da2-817e-fcc7d904f506" providerId="ADAL" clId="{56C67876-F408-4525-A394-45061BD75338}" dt="2022-10-07T13:04:47.233" v="82" actId="1037"/>
        <pc:sldMkLst>
          <pc:docMk/>
          <pc:sldMk cId="774422244" sldId="1405"/>
        </pc:sldMkLst>
        <pc:spChg chg="mod">
          <ac:chgData name="Austin Davis" userId="233ba319-90f7-4da2-817e-fcc7d904f506" providerId="ADAL" clId="{56C67876-F408-4525-A394-45061BD75338}" dt="2022-10-07T13:04:47.233" v="82" actId="1037"/>
          <ac:spMkLst>
            <pc:docMk/>
            <pc:sldMk cId="774422244" sldId="1405"/>
            <ac:spMk id="13" creationId="{D68A6435-F86E-42D3-AA20-37F2221A3CD9}"/>
          </ac:spMkLst>
        </pc:spChg>
        <pc:spChg chg="mod">
          <ac:chgData name="Austin Davis" userId="233ba319-90f7-4da2-817e-fcc7d904f506" providerId="ADAL" clId="{56C67876-F408-4525-A394-45061BD75338}" dt="2022-10-07T13:04:47.233" v="82" actId="1037"/>
          <ac:spMkLst>
            <pc:docMk/>
            <pc:sldMk cId="774422244" sldId="1405"/>
            <ac:spMk id="14" creationId="{E4467338-AA1C-462F-87BA-186A8B7D622D}"/>
          </ac:spMkLst>
        </pc:spChg>
        <pc:cxnChg chg="mod">
          <ac:chgData name="Austin Davis" userId="233ba319-90f7-4da2-817e-fcc7d904f506" providerId="ADAL" clId="{56C67876-F408-4525-A394-45061BD75338}" dt="2022-10-07T13:04:47.233" v="82" actId="1037"/>
          <ac:cxnSpMkLst>
            <pc:docMk/>
            <pc:sldMk cId="774422244" sldId="1405"/>
            <ac:cxnSpMk id="11" creationId="{C620DE04-6C88-4D66-B790-4F3AD919A285}"/>
          </ac:cxnSpMkLst>
        </pc:cxnChg>
        <pc:cxnChg chg="mod">
          <ac:chgData name="Austin Davis" userId="233ba319-90f7-4da2-817e-fcc7d904f506" providerId="ADAL" clId="{56C67876-F408-4525-A394-45061BD75338}" dt="2022-10-07T13:04:47.233" v="82" actId="1037"/>
          <ac:cxnSpMkLst>
            <pc:docMk/>
            <pc:sldMk cId="774422244" sldId="1405"/>
            <ac:cxnSpMk id="12" creationId="{9D9121F1-F167-4493-9F74-9F0823A7EC64}"/>
          </ac:cxnSpMkLst>
        </pc:cxnChg>
      </pc:sldChg>
      <pc:sldChg chg="add del">
        <pc:chgData name="Austin Davis" userId="233ba319-90f7-4da2-817e-fcc7d904f506" providerId="ADAL" clId="{56C67876-F408-4525-A394-45061BD75338}" dt="2022-10-05T21:32:49.022" v="10"/>
        <pc:sldMkLst>
          <pc:docMk/>
          <pc:sldMk cId="2994761267" sldId="1406"/>
        </pc:sldMkLst>
      </pc:sldChg>
      <pc:sldChg chg="add del">
        <pc:chgData name="Austin Davis" userId="233ba319-90f7-4da2-817e-fcc7d904f506" providerId="ADAL" clId="{56C67876-F408-4525-A394-45061BD75338}" dt="2022-10-05T21:32:49.022" v="10"/>
        <pc:sldMkLst>
          <pc:docMk/>
          <pc:sldMk cId="4278549496" sldId="1407"/>
        </pc:sldMkLst>
      </pc:sldChg>
    </pc:docChg>
  </pc:docChgLst>
  <pc:docChgLst>
    <pc:chgData name="Emma Slonim" userId="163cc02f-b39c-4bb0-9d23-d8cd3fd605c4" providerId="ADAL" clId="{6D6AB631-D85D-452C-979D-9DAC510BE0F1}"/>
    <pc:docChg chg="custSel addSld delSld modSld">
      <pc:chgData name="Emma Slonim" userId="163cc02f-b39c-4bb0-9d23-d8cd3fd605c4" providerId="ADAL" clId="{6D6AB631-D85D-452C-979D-9DAC510BE0F1}" dt="2023-01-26T23:17:22.129" v="23" actId="2696"/>
      <pc:docMkLst>
        <pc:docMk/>
      </pc:docMkLst>
      <pc:sldChg chg="addSp delSp modSp mod">
        <pc:chgData name="Emma Slonim" userId="163cc02f-b39c-4bb0-9d23-d8cd3fd605c4" providerId="ADAL" clId="{6D6AB631-D85D-452C-979D-9DAC510BE0F1}" dt="2023-01-26T23:15:45.133" v="10" actId="478"/>
        <pc:sldMkLst>
          <pc:docMk/>
          <pc:sldMk cId="157036438" sldId="258"/>
        </pc:sldMkLst>
        <pc:picChg chg="add mod">
          <ac:chgData name="Emma Slonim" userId="163cc02f-b39c-4bb0-9d23-d8cd3fd605c4" providerId="ADAL" clId="{6D6AB631-D85D-452C-979D-9DAC510BE0F1}" dt="2023-01-26T23:15:39.286" v="9" actId="1076"/>
          <ac:picMkLst>
            <pc:docMk/>
            <pc:sldMk cId="157036438" sldId="258"/>
            <ac:picMk id="2" creationId="{8CF48709-09AA-2443-33F2-1CD14CA98051}"/>
          </ac:picMkLst>
        </pc:picChg>
        <pc:picChg chg="del">
          <ac:chgData name="Emma Slonim" userId="163cc02f-b39c-4bb0-9d23-d8cd3fd605c4" providerId="ADAL" clId="{6D6AB631-D85D-452C-979D-9DAC510BE0F1}" dt="2023-01-26T23:15:45.133" v="10" actId="478"/>
          <ac:picMkLst>
            <pc:docMk/>
            <pc:sldMk cId="157036438" sldId="258"/>
            <ac:picMk id="12" creationId="{D340838C-11D8-2A99-3C70-FB990DDDBB87}"/>
          </ac:picMkLst>
        </pc:picChg>
        <pc:picChg chg="del">
          <ac:chgData name="Emma Slonim" userId="163cc02f-b39c-4bb0-9d23-d8cd3fd605c4" providerId="ADAL" clId="{6D6AB631-D85D-452C-979D-9DAC510BE0F1}" dt="2023-01-26T23:15:23.354" v="4" actId="478"/>
          <ac:picMkLst>
            <pc:docMk/>
            <pc:sldMk cId="157036438" sldId="258"/>
            <ac:picMk id="1026" creationId="{AD39E688-DE9B-B132-5E44-5556DD44FC69}"/>
          </ac:picMkLst>
        </pc:picChg>
      </pc:sldChg>
      <pc:sldChg chg="del">
        <pc:chgData name="Emma Slonim" userId="163cc02f-b39c-4bb0-9d23-d8cd3fd605c4" providerId="ADAL" clId="{6D6AB631-D85D-452C-979D-9DAC510BE0F1}" dt="2023-01-26T23:16:50.368" v="15" actId="2696"/>
        <pc:sldMkLst>
          <pc:docMk/>
          <pc:sldMk cId="542840543" sldId="952"/>
        </pc:sldMkLst>
      </pc:sldChg>
      <pc:sldChg chg="del">
        <pc:chgData name="Emma Slonim" userId="163cc02f-b39c-4bb0-9d23-d8cd3fd605c4" providerId="ADAL" clId="{6D6AB631-D85D-452C-979D-9DAC510BE0F1}" dt="2023-01-26T23:16:27.449" v="11" actId="2696"/>
        <pc:sldMkLst>
          <pc:docMk/>
          <pc:sldMk cId="2001065313" sldId="961"/>
        </pc:sldMkLst>
      </pc:sldChg>
      <pc:sldChg chg="addSp delSp del">
        <pc:chgData name="Emma Slonim" userId="163cc02f-b39c-4bb0-9d23-d8cd3fd605c4" providerId="ADAL" clId="{6D6AB631-D85D-452C-979D-9DAC510BE0F1}" dt="2023-01-26T23:17:22.129" v="23" actId="2696"/>
        <pc:sldMkLst>
          <pc:docMk/>
          <pc:sldMk cId="2280580629" sldId="967"/>
        </pc:sldMkLst>
        <pc:picChg chg="add del">
          <ac:chgData name="Emma Slonim" userId="163cc02f-b39c-4bb0-9d23-d8cd3fd605c4" providerId="ADAL" clId="{6D6AB631-D85D-452C-979D-9DAC510BE0F1}" dt="2023-01-26T23:17:12.366" v="19"/>
          <ac:picMkLst>
            <pc:docMk/>
            <pc:sldMk cId="2280580629" sldId="967"/>
            <ac:picMk id="11" creationId="{3142B9DC-0CE1-B736-2BE9-626F39669E39}"/>
          </ac:picMkLst>
        </pc:picChg>
      </pc:sldChg>
      <pc:sldChg chg="del">
        <pc:chgData name="Emma Slonim" userId="163cc02f-b39c-4bb0-9d23-d8cd3fd605c4" providerId="ADAL" clId="{6D6AB631-D85D-452C-979D-9DAC510BE0F1}" dt="2023-01-23T23:14:51.414" v="3" actId="2696"/>
        <pc:sldMkLst>
          <pc:docMk/>
          <pc:sldMk cId="4046392061" sldId="1395"/>
        </pc:sldMkLst>
      </pc:sldChg>
      <pc:sldChg chg="add">
        <pc:chgData name="Emma Slonim" userId="163cc02f-b39c-4bb0-9d23-d8cd3fd605c4" providerId="ADAL" clId="{6D6AB631-D85D-452C-979D-9DAC510BE0F1}" dt="2023-01-23T23:14:48.257" v="2"/>
        <pc:sldMkLst>
          <pc:docMk/>
          <pc:sldMk cId="4048214911" sldId="1418"/>
        </pc:sldMkLst>
      </pc:sldChg>
      <pc:sldChg chg="add del modTransition">
        <pc:chgData name="Emma Slonim" userId="163cc02f-b39c-4bb0-9d23-d8cd3fd605c4" providerId="ADAL" clId="{6D6AB631-D85D-452C-979D-9DAC510BE0F1}" dt="2023-01-23T23:14:48.212" v="1"/>
        <pc:sldMkLst>
          <pc:docMk/>
          <pc:sldMk cId="4256241722" sldId="1418"/>
        </pc:sldMkLst>
      </pc:sldChg>
      <pc:sldChg chg="add">
        <pc:chgData name="Emma Slonim" userId="163cc02f-b39c-4bb0-9d23-d8cd3fd605c4" providerId="ADAL" clId="{6D6AB631-D85D-452C-979D-9DAC510BE0F1}" dt="2023-01-26T23:16:47.633" v="14"/>
        <pc:sldMkLst>
          <pc:docMk/>
          <pc:sldMk cId="2149410926" sldId="1420"/>
        </pc:sldMkLst>
      </pc:sldChg>
      <pc:sldChg chg="add del setBg">
        <pc:chgData name="Emma Slonim" userId="163cc02f-b39c-4bb0-9d23-d8cd3fd605c4" providerId="ADAL" clId="{6D6AB631-D85D-452C-979D-9DAC510BE0F1}" dt="2023-01-26T23:16:47.599" v="13"/>
        <pc:sldMkLst>
          <pc:docMk/>
          <pc:sldMk cId="2704674151" sldId="1420"/>
        </pc:sldMkLst>
      </pc:sldChg>
      <pc:sldChg chg="add">
        <pc:chgData name="Emma Slonim" userId="163cc02f-b39c-4bb0-9d23-d8cd3fd605c4" providerId="ADAL" clId="{6D6AB631-D85D-452C-979D-9DAC510BE0F1}" dt="2023-01-26T23:17:18.916" v="22"/>
        <pc:sldMkLst>
          <pc:docMk/>
          <pc:sldMk cId="1172063735" sldId="1421"/>
        </pc:sldMkLst>
      </pc:sldChg>
      <pc:sldChg chg="add del">
        <pc:chgData name="Emma Slonim" userId="163cc02f-b39c-4bb0-9d23-d8cd3fd605c4" providerId="ADAL" clId="{6D6AB631-D85D-452C-979D-9DAC510BE0F1}" dt="2023-01-26T23:17:11.499" v="17"/>
        <pc:sldMkLst>
          <pc:docMk/>
          <pc:sldMk cId="2408319383" sldId="1421"/>
        </pc:sldMkLst>
      </pc:sldChg>
      <pc:sldChg chg="add del">
        <pc:chgData name="Emma Slonim" userId="163cc02f-b39c-4bb0-9d23-d8cd3fd605c4" providerId="ADAL" clId="{6D6AB631-D85D-452C-979D-9DAC510BE0F1}" dt="2023-01-26T23:17:18.883" v="21"/>
        <pc:sldMkLst>
          <pc:docMk/>
          <pc:sldMk cId="2424597200" sldId="1421"/>
        </pc:sldMkLst>
      </pc:sldChg>
    </pc:docChg>
  </pc:docChgLst>
  <pc:docChgLst>
    <pc:chgData name="Emma Slonim" userId="163cc02f-b39c-4bb0-9d23-d8cd3fd605c4" providerId="ADAL" clId="{EBDCCAF3-712E-4C62-B46A-B3DC4F3D2677}"/>
    <pc:docChg chg="undo custSel addSld delSld modSld sldOrd delMainMaster">
      <pc:chgData name="Emma Slonim" userId="163cc02f-b39c-4bb0-9d23-d8cd3fd605c4" providerId="ADAL" clId="{EBDCCAF3-712E-4C62-B46A-B3DC4F3D2677}" dt="2023-10-16T23:55:10.958" v="2966"/>
      <pc:docMkLst>
        <pc:docMk/>
      </pc:docMkLst>
      <pc:sldChg chg="addSp delSp modSp mod">
        <pc:chgData name="Emma Slonim" userId="163cc02f-b39c-4bb0-9d23-d8cd3fd605c4" providerId="ADAL" clId="{EBDCCAF3-712E-4C62-B46A-B3DC4F3D2677}" dt="2023-10-11T23:48:24.403" v="1471" actId="403"/>
        <pc:sldMkLst>
          <pc:docMk/>
          <pc:sldMk cId="3372402068" sldId="257"/>
        </pc:sldMkLst>
        <pc:spChg chg="add mod">
          <ac:chgData name="Emma Slonim" userId="163cc02f-b39c-4bb0-9d23-d8cd3fd605c4" providerId="ADAL" clId="{EBDCCAF3-712E-4C62-B46A-B3DC4F3D2677}" dt="2023-10-11T23:46:58.552" v="1449"/>
          <ac:spMkLst>
            <pc:docMk/>
            <pc:sldMk cId="3372402068" sldId="257"/>
            <ac:spMk id="10" creationId="{397FD2EB-0DFA-4048-0DDD-D5CA39D420BF}"/>
          </ac:spMkLst>
        </pc:spChg>
        <pc:spChg chg="del">
          <ac:chgData name="Emma Slonim" userId="163cc02f-b39c-4bb0-9d23-d8cd3fd605c4" providerId="ADAL" clId="{EBDCCAF3-712E-4C62-B46A-B3DC4F3D2677}" dt="2023-10-11T23:46:58.332" v="1448" actId="478"/>
          <ac:spMkLst>
            <pc:docMk/>
            <pc:sldMk cId="3372402068" sldId="257"/>
            <ac:spMk id="91" creationId="{00000000-0000-0000-0000-000000000000}"/>
          </ac:spMkLst>
        </pc:spChg>
        <pc:spChg chg="mod">
          <ac:chgData name="Emma Slonim" userId="163cc02f-b39c-4bb0-9d23-d8cd3fd605c4" providerId="ADAL" clId="{EBDCCAF3-712E-4C62-B46A-B3DC4F3D2677}" dt="2023-10-11T23:48:24.403" v="1471" actId="403"/>
          <ac:spMkLst>
            <pc:docMk/>
            <pc:sldMk cId="3372402068" sldId="257"/>
            <ac:spMk id="95" creationId="{00000000-0000-0000-0000-000000000000}"/>
          </ac:spMkLst>
        </pc:spChg>
      </pc:sldChg>
      <pc:sldChg chg="del">
        <pc:chgData name="Emma Slonim" userId="163cc02f-b39c-4bb0-9d23-d8cd3fd605c4" providerId="ADAL" clId="{EBDCCAF3-712E-4C62-B46A-B3DC4F3D2677}" dt="2023-10-11T23:02:11.645" v="9" actId="47"/>
        <pc:sldMkLst>
          <pc:docMk/>
          <pc:sldMk cId="1301914418" sldId="793"/>
        </pc:sldMkLst>
      </pc:sldChg>
      <pc:sldChg chg="del">
        <pc:chgData name="Emma Slonim" userId="163cc02f-b39c-4bb0-9d23-d8cd3fd605c4" providerId="ADAL" clId="{EBDCCAF3-712E-4C62-B46A-B3DC4F3D2677}" dt="2023-10-11T23:02:13.940" v="13" actId="47"/>
        <pc:sldMkLst>
          <pc:docMk/>
          <pc:sldMk cId="2167178604" sldId="807"/>
        </pc:sldMkLst>
      </pc:sldChg>
      <pc:sldChg chg="addSp delSp modSp mod">
        <pc:chgData name="Emma Slonim" userId="163cc02f-b39c-4bb0-9d23-d8cd3fd605c4" providerId="ADAL" clId="{EBDCCAF3-712E-4C62-B46A-B3DC4F3D2677}" dt="2023-10-16T22:36:45.110" v="2047" actId="1076"/>
        <pc:sldMkLst>
          <pc:docMk/>
          <pc:sldMk cId="351388101" sldId="879"/>
        </pc:sldMkLst>
        <pc:spChg chg="add del mod">
          <ac:chgData name="Emma Slonim" userId="163cc02f-b39c-4bb0-9d23-d8cd3fd605c4" providerId="ADAL" clId="{EBDCCAF3-712E-4C62-B46A-B3DC4F3D2677}" dt="2023-10-11T23:16:17.391" v="831" actId="11529"/>
          <ac:spMkLst>
            <pc:docMk/>
            <pc:sldMk cId="351388101" sldId="879"/>
            <ac:spMk id="3" creationId="{022FA0D8-E85B-34B1-992E-3ADE2E5B4AA7}"/>
          </ac:spMkLst>
        </pc:spChg>
        <pc:spChg chg="add mod">
          <ac:chgData name="Emma Slonim" userId="163cc02f-b39c-4bb0-9d23-d8cd3fd605c4" providerId="ADAL" clId="{EBDCCAF3-712E-4C62-B46A-B3DC4F3D2677}" dt="2023-10-16T22:36:45.110" v="2047" actId="1076"/>
          <ac:spMkLst>
            <pc:docMk/>
            <pc:sldMk cId="351388101" sldId="879"/>
            <ac:spMk id="3" creationId="{DADEE553-7F5B-7D8A-AA8F-26BEF6EFB032}"/>
          </ac:spMkLst>
        </pc:spChg>
        <pc:spChg chg="add del mod">
          <ac:chgData name="Emma Slonim" userId="163cc02f-b39c-4bb0-9d23-d8cd3fd605c4" providerId="ADAL" clId="{EBDCCAF3-712E-4C62-B46A-B3DC4F3D2677}" dt="2023-10-11T23:16:14.147" v="819"/>
          <ac:spMkLst>
            <pc:docMk/>
            <pc:sldMk cId="351388101" sldId="879"/>
            <ac:spMk id="4" creationId="{9AC40C4F-EF23-D8F7-AB11-B99245807FC9}"/>
          </ac:spMkLst>
        </pc:spChg>
        <pc:spChg chg="add del mod">
          <ac:chgData name="Emma Slonim" userId="163cc02f-b39c-4bb0-9d23-d8cd3fd605c4" providerId="ADAL" clId="{EBDCCAF3-712E-4C62-B46A-B3DC4F3D2677}" dt="2023-10-11T23:18:30.104" v="838" actId="478"/>
          <ac:spMkLst>
            <pc:docMk/>
            <pc:sldMk cId="351388101" sldId="879"/>
            <ac:spMk id="5" creationId="{87B279A5-982E-7140-8FB0-15DA4C10F45C}"/>
          </ac:spMkLst>
        </pc:spChg>
        <pc:spChg chg="add mod">
          <ac:chgData name="Emma Slonim" userId="163cc02f-b39c-4bb0-9d23-d8cd3fd605c4" providerId="ADAL" clId="{EBDCCAF3-712E-4C62-B46A-B3DC4F3D2677}" dt="2023-10-11T23:19:56.185" v="916" actId="207"/>
          <ac:spMkLst>
            <pc:docMk/>
            <pc:sldMk cId="351388101" sldId="879"/>
            <ac:spMk id="6" creationId="{04445F08-2B26-8721-16E8-3760E6EAE2E5}"/>
          </ac:spMkLst>
        </pc:spChg>
        <pc:spChg chg="add mod">
          <ac:chgData name="Emma Slonim" userId="163cc02f-b39c-4bb0-9d23-d8cd3fd605c4" providerId="ADAL" clId="{EBDCCAF3-712E-4C62-B46A-B3DC4F3D2677}" dt="2023-10-11T23:41:11.654" v="1268" actId="1035"/>
          <ac:spMkLst>
            <pc:docMk/>
            <pc:sldMk cId="351388101" sldId="879"/>
            <ac:spMk id="7" creationId="{03F7B0ED-5D82-E988-CC8D-454C8761CD3A}"/>
          </ac:spMkLst>
        </pc:spChg>
        <pc:spChg chg="add del">
          <ac:chgData name="Emma Slonim" userId="163cc02f-b39c-4bb0-9d23-d8cd3fd605c4" providerId="ADAL" clId="{EBDCCAF3-712E-4C62-B46A-B3DC4F3D2677}" dt="2023-10-11T23:16:54.649" v="833" actId="478"/>
          <ac:spMkLst>
            <pc:docMk/>
            <pc:sldMk cId="351388101" sldId="879"/>
            <ac:spMk id="15" creationId="{5A41615A-D5FC-A008-6202-77AAEB778000}"/>
          </ac:spMkLst>
        </pc:spChg>
        <pc:spChg chg="add mod">
          <ac:chgData name="Emma Slonim" userId="163cc02f-b39c-4bb0-9d23-d8cd3fd605c4" providerId="ADAL" clId="{EBDCCAF3-712E-4C62-B46A-B3DC4F3D2677}" dt="2023-10-11T23:41:11.654" v="1268" actId="1035"/>
          <ac:spMkLst>
            <pc:docMk/>
            <pc:sldMk cId="351388101" sldId="879"/>
            <ac:spMk id="17" creationId="{97C08821-C079-90A2-4C99-C9F74888774D}"/>
          </ac:spMkLst>
        </pc:spChg>
        <pc:spChg chg="add mod">
          <ac:chgData name="Emma Slonim" userId="163cc02f-b39c-4bb0-9d23-d8cd3fd605c4" providerId="ADAL" clId="{EBDCCAF3-712E-4C62-B46A-B3DC4F3D2677}" dt="2023-10-11T23:41:11.654" v="1268" actId="1035"/>
          <ac:spMkLst>
            <pc:docMk/>
            <pc:sldMk cId="351388101" sldId="879"/>
            <ac:spMk id="18" creationId="{668284C8-1532-49E8-669A-88356E6DACB7}"/>
          </ac:spMkLst>
        </pc:spChg>
        <pc:spChg chg="add mod">
          <ac:chgData name="Emma Slonim" userId="163cc02f-b39c-4bb0-9d23-d8cd3fd605c4" providerId="ADAL" clId="{EBDCCAF3-712E-4C62-B46A-B3DC4F3D2677}" dt="2023-10-11T23:41:11.654" v="1268" actId="1035"/>
          <ac:spMkLst>
            <pc:docMk/>
            <pc:sldMk cId="351388101" sldId="879"/>
            <ac:spMk id="20" creationId="{7C7BA33F-E0DA-398D-7809-FD3BDF5E46A1}"/>
          </ac:spMkLst>
        </pc:spChg>
        <pc:spChg chg="add del mod">
          <ac:chgData name="Emma Slonim" userId="163cc02f-b39c-4bb0-9d23-d8cd3fd605c4" providerId="ADAL" clId="{EBDCCAF3-712E-4C62-B46A-B3DC4F3D2677}" dt="2023-10-11T23:20:07.010" v="918" actId="478"/>
          <ac:spMkLst>
            <pc:docMk/>
            <pc:sldMk cId="351388101" sldId="879"/>
            <ac:spMk id="27" creationId="{778F60B1-17D0-E140-DF71-94BC4961AB49}"/>
          </ac:spMkLst>
        </pc:spChg>
        <pc:spChg chg="add del">
          <ac:chgData name="Emma Slonim" userId="163cc02f-b39c-4bb0-9d23-d8cd3fd605c4" providerId="ADAL" clId="{EBDCCAF3-712E-4C62-B46A-B3DC4F3D2677}" dt="2023-10-11T23:20:13.437" v="922" actId="478"/>
          <ac:spMkLst>
            <pc:docMk/>
            <pc:sldMk cId="351388101" sldId="879"/>
            <ac:spMk id="28" creationId="{53BE6210-4579-1D43-77AE-C1D751954E49}"/>
          </ac:spMkLst>
        </pc:spChg>
        <pc:spChg chg="add del">
          <ac:chgData name="Emma Slonim" userId="163cc02f-b39c-4bb0-9d23-d8cd3fd605c4" providerId="ADAL" clId="{EBDCCAF3-712E-4C62-B46A-B3DC4F3D2677}" dt="2023-10-11T23:20:13.437" v="922" actId="478"/>
          <ac:spMkLst>
            <pc:docMk/>
            <pc:sldMk cId="351388101" sldId="879"/>
            <ac:spMk id="29" creationId="{CEAFCE37-283E-FBF2-98CD-C7BC70AFBF55}"/>
          </ac:spMkLst>
        </pc:spChg>
        <pc:spChg chg="add del">
          <ac:chgData name="Emma Slonim" userId="163cc02f-b39c-4bb0-9d23-d8cd3fd605c4" providerId="ADAL" clId="{EBDCCAF3-712E-4C62-B46A-B3DC4F3D2677}" dt="2023-10-11T23:20:13.437" v="922" actId="478"/>
          <ac:spMkLst>
            <pc:docMk/>
            <pc:sldMk cId="351388101" sldId="879"/>
            <ac:spMk id="30" creationId="{EEEBD76D-3E5B-96D8-1BA8-513F4C43E74F}"/>
          </ac:spMkLst>
        </pc:spChg>
        <pc:spChg chg="add del">
          <ac:chgData name="Emma Slonim" userId="163cc02f-b39c-4bb0-9d23-d8cd3fd605c4" providerId="ADAL" clId="{EBDCCAF3-712E-4C62-B46A-B3DC4F3D2677}" dt="2023-10-11T23:20:13.437" v="922" actId="478"/>
          <ac:spMkLst>
            <pc:docMk/>
            <pc:sldMk cId="351388101" sldId="879"/>
            <ac:spMk id="31" creationId="{2BEAC32E-77CD-6F08-887B-93C4EC90DFA7}"/>
          </ac:spMkLst>
        </pc:spChg>
        <pc:spChg chg="add del">
          <ac:chgData name="Emma Slonim" userId="163cc02f-b39c-4bb0-9d23-d8cd3fd605c4" providerId="ADAL" clId="{EBDCCAF3-712E-4C62-B46A-B3DC4F3D2677}" dt="2023-10-11T23:20:13.437" v="922" actId="478"/>
          <ac:spMkLst>
            <pc:docMk/>
            <pc:sldMk cId="351388101" sldId="879"/>
            <ac:spMk id="32" creationId="{8B01E43C-7419-5D92-DB61-9B04C42CC1F4}"/>
          </ac:spMkLst>
        </pc:spChg>
        <pc:spChg chg="add del mod">
          <ac:chgData name="Emma Slonim" userId="163cc02f-b39c-4bb0-9d23-d8cd3fd605c4" providerId="ADAL" clId="{EBDCCAF3-712E-4C62-B46A-B3DC4F3D2677}" dt="2023-10-11T23:43:33.852" v="1271" actId="478"/>
          <ac:spMkLst>
            <pc:docMk/>
            <pc:sldMk cId="351388101" sldId="879"/>
            <ac:spMk id="48" creationId="{1CA33DA0-7305-3426-3109-B260C7D69AA2}"/>
          </ac:spMkLst>
        </pc:spChg>
        <pc:spChg chg="add del mod">
          <ac:chgData name="Emma Slonim" userId="163cc02f-b39c-4bb0-9d23-d8cd3fd605c4" providerId="ADAL" clId="{EBDCCAF3-712E-4C62-B46A-B3DC4F3D2677}" dt="2023-10-11T23:43:43.010" v="1273"/>
          <ac:spMkLst>
            <pc:docMk/>
            <pc:sldMk cId="351388101" sldId="879"/>
            <ac:spMk id="50" creationId="{373F770E-3F3E-1B47-7C74-6853481DF4C0}"/>
          </ac:spMkLst>
        </pc:spChg>
        <pc:spChg chg="add del mod">
          <ac:chgData name="Emma Slonim" userId="163cc02f-b39c-4bb0-9d23-d8cd3fd605c4" providerId="ADAL" clId="{EBDCCAF3-712E-4C62-B46A-B3DC4F3D2677}" dt="2023-10-11T23:44:30.054" v="1298" actId="478"/>
          <ac:spMkLst>
            <pc:docMk/>
            <pc:sldMk cId="351388101" sldId="879"/>
            <ac:spMk id="52" creationId="{50606FFC-CCA7-2A91-02CE-6BE7FE6360DE}"/>
          </ac:spMkLst>
        </pc:spChg>
        <pc:spChg chg="del">
          <ac:chgData name="Emma Slonim" userId="163cc02f-b39c-4bb0-9d23-d8cd3fd605c4" providerId="ADAL" clId="{EBDCCAF3-712E-4C62-B46A-B3DC4F3D2677}" dt="2023-10-11T23:14:04.820" v="708" actId="478"/>
          <ac:spMkLst>
            <pc:docMk/>
            <pc:sldMk cId="351388101" sldId="879"/>
            <ac:spMk id="720898" creationId="{00000000-0000-0000-0000-000000000000}"/>
          </ac:spMkLst>
        </pc:spChg>
        <pc:picChg chg="add del mod">
          <ac:chgData name="Emma Slonim" userId="163cc02f-b39c-4bb0-9d23-d8cd3fd605c4" providerId="ADAL" clId="{EBDCCAF3-712E-4C62-B46A-B3DC4F3D2677}" dt="2023-10-11T23:21:52.225" v="954" actId="478"/>
          <ac:picMkLst>
            <pc:docMk/>
            <pc:sldMk cId="351388101" sldId="879"/>
            <ac:picMk id="9" creationId="{59FA30AE-408B-1E44-5B09-103EB0EEC9CF}"/>
          </ac:picMkLst>
        </pc:picChg>
        <pc:picChg chg="add del">
          <ac:chgData name="Emma Slonim" userId="163cc02f-b39c-4bb0-9d23-d8cd3fd605c4" providerId="ADAL" clId="{EBDCCAF3-712E-4C62-B46A-B3DC4F3D2677}" dt="2023-10-11T23:20:13.437" v="922" actId="478"/>
          <ac:picMkLst>
            <pc:docMk/>
            <pc:sldMk cId="351388101" sldId="879"/>
            <ac:picMk id="10" creationId="{4D55E23B-8062-DDA6-840C-010053308AAD}"/>
          </ac:picMkLst>
        </pc:picChg>
        <pc:picChg chg="mod modCrop">
          <ac:chgData name="Emma Slonim" userId="163cc02f-b39c-4bb0-9d23-d8cd3fd605c4" providerId="ADAL" clId="{EBDCCAF3-712E-4C62-B46A-B3DC4F3D2677}" dt="2023-10-11T23:41:11.654" v="1268" actId="1035"/>
          <ac:picMkLst>
            <pc:docMk/>
            <pc:sldMk cId="351388101" sldId="879"/>
            <ac:picMk id="11" creationId="{8B4E4140-3589-B6F3-C5DA-E95343DA1DA5}"/>
          </ac:picMkLst>
        </pc:picChg>
        <pc:picChg chg="add del">
          <ac:chgData name="Emma Slonim" userId="163cc02f-b39c-4bb0-9d23-d8cd3fd605c4" providerId="ADAL" clId="{EBDCCAF3-712E-4C62-B46A-B3DC4F3D2677}" dt="2023-10-11T23:16:54.649" v="833" actId="478"/>
          <ac:picMkLst>
            <pc:docMk/>
            <pc:sldMk cId="351388101" sldId="879"/>
            <ac:picMk id="12" creationId="{098AEC08-E983-D586-492A-AB4046E1228D}"/>
          </ac:picMkLst>
        </pc:picChg>
        <pc:picChg chg="add mod">
          <ac:chgData name="Emma Slonim" userId="163cc02f-b39c-4bb0-9d23-d8cd3fd605c4" providerId="ADAL" clId="{EBDCCAF3-712E-4C62-B46A-B3DC4F3D2677}" dt="2023-10-11T23:41:11.654" v="1268" actId="1035"/>
          <ac:picMkLst>
            <pc:docMk/>
            <pc:sldMk cId="351388101" sldId="879"/>
            <ac:picMk id="13" creationId="{2E450A65-085E-81C1-6BBA-57FBA368635F}"/>
          </ac:picMkLst>
        </pc:picChg>
        <pc:picChg chg="add mod modCrop">
          <ac:chgData name="Emma Slonim" userId="163cc02f-b39c-4bb0-9d23-d8cd3fd605c4" providerId="ADAL" clId="{EBDCCAF3-712E-4C62-B46A-B3DC4F3D2677}" dt="2023-10-11T23:41:11.654" v="1268" actId="1035"/>
          <ac:picMkLst>
            <pc:docMk/>
            <pc:sldMk cId="351388101" sldId="879"/>
            <ac:picMk id="14" creationId="{374AC138-E505-66A0-3B99-0011F55844B9}"/>
          </ac:picMkLst>
        </pc:picChg>
        <pc:picChg chg="add del mod modCrop">
          <ac:chgData name="Emma Slonim" userId="163cc02f-b39c-4bb0-9d23-d8cd3fd605c4" providerId="ADAL" clId="{EBDCCAF3-712E-4C62-B46A-B3DC4F3D2677}" dt="2023-10-11T23:41:11.654" v="1268" actId="1035"/>
          <ac:picMkLst>
            <pc:docMk/>
            <pc:sldMk cId="351388101" sldId="879"/>
            <ac:picMk id="16" creationId="{20A470CC-9F33-DAC1-C51C-F923199D2284}"/>
          </ac:picMkLst>
        </pc:picChg>
        <pc:picChg chg="add del">
          <ac:chgData name="Emma Slonim" userId="163cc02f-b39c-4bb0-9d23-d8cd3fd605c4" providerId="ADAL" clId="{EBDCCAF3-712E-4C62-B46A-B3DC4F3D2677}" dt="2023-10-11T23:20:13.437" v="922" actId="478"/>
          <ac:picMkLst>
            <pc:docMk/>
            <pc:sldMk cId="351388101" sldId="879"/>
            <ac:picMk id="19" creationId="{484B1009-3F71-FA4C-294E-F5017E055FBB}"/>
          </ac:picMkLst>
        </pc:picChg>
        <pc:picChg chg="add del">
          <ac:chgData name="Emma Slonim" userId="163cc02f-b39c-4bb0-9d23-d8cd3fd605c4" providerId="ADAL" clId="{EBDCCAF3-712E-4C62-B46A-B3DC4F3D2677}" dt="2023-10-11T23:29:40.817" v="1152" actId="22"/>
          <ac:picMkLst>
            <pc:docMk/>
            <pc:sldMk cId="351388101" sldId="879"/>
            <ac:picMk id="22" creationId="{6AADCC85-B90A-42EA-12C8-908B31BD7BDC}"/>
          </ac:picMkLst>
        </pc:picChg>
        <pc:picChg chg="add del">
          <ac:chgData name="Emma Slonim" userId="163cc02f-b39c-4bb0-9d23-d8cd3fd605c4" providerId="ADAL" clId="{EBDCCAF3-712E-4C62-B46A-B3DC4F3D2677}" dt="2023-10-11T23:20:13.437" v="922" actId="478"/>
          <ac:picMkLst>
            <pc:docMk/>
            <pc:sldMk cId="351388101" sldId="879"/>
            <ac:picMk id="24" creationId="{72BB486C-6A2F-DF63-4344-078005DE46ED}"/>
          </ac:picMkLst>
        </pc:picChg>
        <pc:picChg chg="add del">
          <ac:chgData name="Emma Slonim" userId="163cc02f-b39c-4bb0-9d23-d8cd3fd605c4" providerId="ADAL" clId="{EBDCCAF3-712E-4C62-B46A-B3DC4F3D2677}" dt="2023-10-11T23:20:13.437" v="922" actId="478"/>
          <ac:picMkLst>
            <pc:docMk/>
            <pc:sldMk cId="351388101" sldId="879"/>
            <ac:picMk id="25" creationId="{1306831A-4DB2-584F-5A38-C141327C2E2C}"/>
          </ac:picMkLst>
        </pc:picChg>
        <pc:picChg chg="add del">
          <ac:chgData name="Emma Slonim" userId="163cc02f-b39c-4bb0-9d23-d8cd3fd605c4" providerId="ADAL" clId="{EBDCCAF3-712E-4C62-B46A-B3DC4F3D2677}" dt="2023-10-11T23:20:13.437" v="922" actId="478"/>
          <ac:picMkLst>
            <pc:docMk/>
            <pc:sldMk cId="351388101" sldId="879"/>
            <ac:picMk id="26" creationId="{8FD9768C-709E-E297-EFD1-B517C7865519}"/>
          </ac:picMkLst>
        </pc:picChg>
        <pc:picChg chg="add mod">
          <ac:chgData name="Emma Slonim" userId="163cc02f-b39c-4bb0-9d23-d8cd3fd605c4" providerId="ADAL" clId="{EBDCCAF3-712E-4C62-B46A-B3DC4F3D2677}" dt="2023-10-11T23:39:30.221" v="1229" actId="1076"/>
          <ac:picMkLst>
            <pc:docMk/>
            <pc:sldMk cId="351388101" sldId="879"/>
            <ac:picMk id="33" creationId="{EB33F1FD-15FE-8FE2-FF77-918E436D0489}"/>
          </ac:picMkLst>
        </pc:picChg>
        <pc:picChg chg="add del mod">
          <ac:chgData name="Emma Slonim" userId="163cc02f-b39c-4bb0-9d23-d8cd3fd605c4" providerId="ADAL" clId="{EBDCCAF3-712E-4C62-B46A-B3DC4F3D2677}" dt="2023-10-11T23:35:29.773" v="1194" actId="478"/>
          <ac:picMkLst>
            <pc:docMk/>
            <pc:sldMk cId="351388101" sldId="879"/>
            <ac:picMk id="35" creationId="{D15BC231-4961-E1E8-BA73-1919B76EC326}"/>
          </ac:picMkLst>
        </pc:picChg>
        <pc:picChg chg="add del mod">
          <ac:chgData name="Emma Slonim" userId="163cc02f-b39c-4bb0-9d23-d8cd3fd605c4" providerId="ADAL" clId="{EBDCCAF3-712E-4C62-B46A-B3DC4F3D2677}" dt="2023-10-11T23:35:37.080" v="1197" actId="478"/>
          <ac:picMkLst>
            <pc:docMk/>
            <pc:sldMk cId="351388101" sldId="879"/>
            <ac:picMk id="37" creationId="{8E2D989D-678D-0324-24B7-841D20779B01}"/>
          </ac:picMkLst>
        </pc:picChg>
        <pc:picChg chg="add del mod">
          <ac:chgData name="Emma Slonim" userId="163cc02f-b39c-4bb0-9d23-d8cd3fd605c4" providerId="ADAL" clId="{EBDCCAF3-712E-4C62-B46A-B3DC4F3D2677}" dt="2023-10-11T23:36:02.839" v="1206" actId="478"/>
          <ac:picMkLst>
            <pc:docMk/>
            <pc:sldMk cId="351388101" sldId="879"/>
            <ac:picMk id="38" creationId="{19525EAA-60B5-ABFD-DA00-0FC86CE28571}"/>
          </ac:picMkLst>
        </pc:picChg>
        <pc:picChg chg="add del mod">
          <ac:chgData name="Emma Slonim" userId="163cc02f-b39c-4bb0-9d23-d8cd3fd605c4" providerId="ADAL" clId="{EBDCCAF3-712E-4C62-B46A-B3DC4F3D2677}" dt="2023-10-11T23:38:17.465" v="1216" actId="478"/>
          <ac:picMkLst>
            <pc:docMk/>
            <pc:sldMk cId="351388101" sldId="879"/>
            <ac:picMk id="39" creationId="{45BA99C9-D34E-1CFC-AF72-BC2887831BDD}"/>
          </ac:picMkLst>
        </pc:picChg>
        <pc:picChg chg="add del">
          <ac:chgData name="Emma Slonim" userId="163cc02f-b39c-4bb0-9d23-d8cd3fd605c4" providerId="ADAL" clId="{EBDCCAF3-712E-4C62-B46A-B3DC4F3D2677}" dt="2023-10-11T23:16:54.649" v="833" actId="478"/>
          <ac:picMkLst>
            <pc:docMk/>
            <pc:sldMk cId="351388101" sldId="879"/>
            <ac:picMk id="40" creationId="{6B44AB2B-BC74-E429-1205-02316D7ECD85}"/>
          </ac:picMkLst>
        </pc:picChg>
        <pc:picChg chg="add del">
          <ac:chgData name="Emma Slonim" userId="163cc02f-b39c-4bb0-9d23-d8cd3fd605c4" providerId="ADAL" clId="{EBDCCAF3-712E-4C62-B46A-B3DC4F3D2677}" dt="2023-10-11T23:20:13.437" v="922" actId="478"/>
          <ac:picMkLst>
            <pc:docMk/>
            <pc:sldMk cId="351388101" sldId="879"/>
            <ac:picMk id="41" creationId="{F39DC936-E884-D4E4-8C67-5CC0C2CA560E}"/>
          </ac:picMkLst>
        </pc:picChg>
        <pc:picChg chg="add del">
          <ac:chgData name="Emma Slonim" userId="163cc02f-b39c-4bb0-9d23-d8cd3fd605c4" providerId="ADAL" clId="{EBDCCAF3-712E-4C62-B46A-B3DC4F3D2677}" dt="2023-10-11T23:20:05.928" v="917" actId="478"/>
          <ac:picMkLst>
            <pc:docMk/>
            <pc:sldMk cId="351388101" sldId="879"/>
            <ac:picMk id="42" creationId="{B342FDE9-1D4B-B837-42D7-4174B6BC8937}"/>
          </ac:picMkLst>
        </pc:picChg>
        <pc:picChg chg="add del mod">
          <ac:chgData name="Emma Slonim" userId="163cc02f-b39c-4bb0-9d23-d8cd3fd605c4" providerId="ADAL" clId="{EBDCCAF3-712E-4C62-B46A-B3DC4F3D2677}" dt="2023-10-11T23:35:51.661" v="1205" actId="478"/>
          <ac:picMkLst>
            <pc:docMk/>
            <pc:sldMk cId="351388101" sldId="879"/>
            <ac:picMk id="43" creationId="{AED6302C-64AE-8B1E-A6BD-DD1C6137AF1C}"/>
          </ac:picMkLst>
        </pc:picChg>
        <pc:picChg chg="add del">
          <ac:chgData name="Emma Slonim" userId="163cc02f-b39c-4bb0-9d23-d8cd3fd605c4" providerId="ADAL" clId="{EBDCCAF3-712E-4C62-B46A-B3DC4F3D2677}" dt="2023-10-11T23:20:13.437" v="922" actId="478"/>
          <ac:picMkLst>
            <pc:docMk/>
            <pc:sldMk cId="351388101" sldId="879"/>
            <ac:picMk id="45" creationId="{983F8817-52BF-2CDF-8ADF-92DD35FDD838}"/>
          </ac:picMkLst>
        </pc:picChg>
        <pc:picChg chg="add mod modCrop">
          <ac:chgData name="Emma Slonim" userId="163cc02f-b39c-4bb0-9d23-d8cd3fd605c4" providerId="ADAL" clId="{EBDCCAF3-712E-4C62-B46A-B3DC4F3D2677}" dt="2023-10-11T23:39:24.437" v="1228" actId="1076"/>
          <ac:picMkLst>
            <pc:docMk/>
            <pc:sldMk cId="351388101" sldId="879"/>
            <ac:picMk id="46" creationId="{7E22CE79-AA00-BD19-3C57-E45A3F69A5F9}"/>
          </ac:picMkLst>
        </pc:picChg>
        <pc:picChg chg="add del">
          <ac:chgData name="Emma Slonim" userId="163cc02f-b39c-4bb0-9d23-d8cd3fd605c4" providerId="ADAL" clId="{EBDCCAF3-712E-4C62-B46A-B3DC4F3D2677}" dt="2023-10-11T23:20:13.437" v="922" actId="478"/>
          <ac:picMkLst>
            <pc:docMk/>
            <pc:sldMk cId="351388101" sldId="879"/>
            <ac:picMk id="47" creationId="{7DAA9CE5-D57C-7F2C-50E3-A58CA33E77F1}"/>
          </ac:picMkLst>
        </pc:picChg>
        <pc:picChg chg="add del">
          <ac:chgData name="Emma Slonim" userId="163cc02f-b39c-4bb0-9d23-d8cd3fd605c4" providerId="ADAL" clId="{EBDCCAF3-712E-4C62-B46A-B3DC4F3D2677}" dt="2023-10-11T23:20:13.437" v="922" actId="478"/>
          <ac:picMkLst>
            <pc:docMk/>
            <pc:sldMk cId="351388101" sldId="879"/>
            <ac:picMk id="49" creationId="{7DF576A7-F62A-37BE-CF8E-15EF2108805C}"/>
          </ac:picMkLst>
        </pc:picChg>
        <pc:picChg chg="add del">
          <ac:chgData name="Emma Slonim" userId="163cc02f-b39c-4bb0-9d23-d8cd3fd605c4" providerId="ADAL" clId="{EBDCCAF3-712E-4C62-B46A-B3DC4F3D2677}" dt="2023-10-11T23:20:13.437" v="922" actId="478"/>
          <ac:picMkLst>
            <pc:docMk/>
            <pc:sldMk cId="351388101" sldId="879"/>
            <ac:picMk id="51" creationId="{831E5023-3293-1C2B-BEAF-EFC806F9582F}"/>
          </ac:picMkLst>
        </pc:picChg>
        <pc:picChg chg="add mod">
          <ac:chgData name="Emma Slonim" userId="163cc02f-b39c-4bb0-9d23-d8cd3fd605c4" providerId="ADAL" clId="{EBDCCAF3-712E-4C62-B46A-B3DC4F3D2677}" dt="2023-10-11T23:40:39.662" v="1247" actId="1036"/>
          <ac:picMkLst>
            <pc:docMk/>
            <pc:sldMk cId="351388101" sldId="879"/>
            <ac:picMk id="1026" creationId="{9BBF2536-80C2-F4B7-67CC-CFCA92E52163}"/>
          </ac:picMkLst>
        </pc:picChg>
        <pc:picChg chg="add mod">
          <ac:chgData name="Emma Slonim" userId="163cc02f-b39c-4bb0-9d23-d8cd3fd605c4" providerId="ADAL" clId="{EBDCCAF3-712E-4C62-B46A-B3DC4F3D2677}" dt="2023-10-11T23:40:55.042" v="1249" actId="1076"/>
          <ac:picMkLst>
            <pc:docMk/>
            <pc:sldMk cId="351388101" sldId="879"/>
            <ac:picMk id="1028" creationId="{CE5C9190-8783-63A1-DEF3-85A1D1E18BBA}"/>
          </ac:picMkLst>
        </pc:picChg>
      </pc:sldChg>
      <pc:sldChg chg="del">
        <pc:chgData name="Emma Slonim" userId="163cc02f-b39c-4bb0-9d23-d8cd3fd605c4" providerId="ADAL" clId="{EBDCCAF3-712E-4C62-B46A-B3DC4F3D2677}" dt="2023-10-11T23:02:23.378" v="32" actId="47"/>
        <pc:sldMkLst>
          <pc:docMk/>
          <pc:sldMk cId="3431155714" sldId="930"/>
        </pc:sldMkLst>
      </pc:sldChg>
      <pc:sldChg chg="del">
        <pc:chgData name="Emma Slonim" userId="163cc02f-b39c-4bb0-9d23-d8cd3fd605c4" providerId="ADAL" clId="{EBDCCAF3-712E-4C62-B46A-B3DC4F3D2677}" dt="2023-10-11T23:44:49.261" v="1299" actId="47"/>
        <pc:sldMkLst>
          <pc:docMk/>
          <pc:sldMk cId="1361959142" sldId="931"/>
        </pc:sldMkLst>
      </pc:sldChg>
      <pc:sldChg chg="addSp delSp modSp add del mod setBg">
        <pc:chgData name="Emma Slonim" userId="163cc02f-b39c-4bb0-9d23-d8cd3fd605c4" providerId="ADAL" clId="{EBDCCAF3-712E-4C62-B46A-B3DC4F3D2677}" dt="2023-10-16T23:54:33.611" v="2944"/>
        <pc:sldMkLst>
          <pc:docMk/>
          <pc:sldMk cId="542840543" sldId="952"/>
        </pc:sldMkLst>
        <pc:spChg chg="add mod">
          <ac:chgData name="Emma Slonim" userId="163cc02f-b39c-4bb0-9d23-d8cd3fd605c4" providerId="ADAL" clId="{EBDCCAF3-712E-4C62-B46A-B3DC4F3D2677}" dt="2023-10-16T23:54:33.611" v="2944"/>
          <ac:spMkLst>
            <pc:docMk/>
            <pc:sldMk cId="542840543" sldId="952"/>
            <ac:spMk id="14" creationId="{A245BD00-34AE-1502-0A0E-D0091D1D191D}"/>
          </ac:spMkLst>
        </pc:spChg>
        <pc:spChg chg="del">
          <ac:chgData name="Emma Slonim" userId="163cc02f-b39c-4bb0-9d23-d8cd3fd605c4" providerId="ADAL" clId="{EBDCCAF3-712E-4C62-B46A-B3DC4F3D2677}" dt="2023-10-16T23:54:33.375" v="2943" actId="478"/>
          <ac:spMkLst>
            <pc:docMk/>
            <pc:sldMk cId="542840543" sldId="952"/>
            <ac:spMk id="20" creationId="{276571C8-26A2-4CBF-B713-106357BE61F4}"/>
          </ac:spMkLst>
        </pc:spChg>
      </pc:sldChg>
      <pc:sldChg chg="del">
        <pc:chgData name="Emma Slonim" userId="163cc02f-b39c-4bb0-9d23-d8cd3fd605c4" providerId="ADAL" clId="{EBDCCAF3-712E-4C62-B46A-B3DC4F3D2677}" dt="2023-10-11T23:02:12.465" v="11" actId="47"/>
        <pc:sldMkLst>
          <pc:docMk/>
          <pc:sldMk cId="2102937614" sldId="955"/>
        </pc:sldMkLst>
      </pc:sldChg>
      <pc:sldChg chg="del">
        <pc:chgData name="Emma Slonim" userId="163cc02f-b39c-4bb0-9d23-d8cd3fd605c4" providerId="ADAL" clId="{EBDCCAF3-712E-4C62-B46A-B3DC4F3D2677}" dt="2023-10-11T23:02:13.228" v="12" actId="47"/>
        <pc:sldMkLst>
          <pc:docMk/>
          <pc:sldMk cId="4043034781" sldId="960"/>
        </pc:sldMkLst>
      </pc:sldChg>
      <pc:sldChg chg="addSp delSp modSp add del mod setBg">
        <pc:chgData name="Emma Slonim" userId="163cc02f-b39c-4bb0-9d23-d8cd3fd605c4" providerId="ADAL" clId="{EBDCCAF3-712E-4C62-B46A-B3DC4F3D2677}" dt="2023-10-16T23:54:31.255" v="2942"/>
        <pc:sldMkLst>
          <pc:docMk/>
          <pc:sldMk cId="2001065313" sldId="961"/>
        </pc:sldMkLst>
        <pc:spChg chg="add mod">
          <ac:chgData name="Emma Slonim" userId="163cc02f-b39c-4bb0-9d23-d8cd3fd605c4" providerId="ADAL" clId="{EBDCCAF3-712E-4C62-B46A-B3DC4F3D2677}" dt="2023-10-16T23:54:31.255" v="2942"/>
          <ac:spMkLst>
            <pc:docMk/>
            <pc:sldMk cId="2001065313" sldId="961"/>
            <ac:spMk id="3" creationId="{A7829931-C459-5A37-E1D5-C15294100C91}"/>
          </ac:spMkLst>
        </pc:spChg>
        <pc:spChg chg="del">
          <ac:chgData name="Emma Slonim" userId="163cc02f-b39c-4bb0-9d23-d8cd3fd605c4" providerId="ADAL" clId="{EBDCCAF3-712E-4C62-B46A-B3DC4F3D2677}" dt="2023-10-16T23:54:30.905" v="2941" actId="478"/>
          <ac:spMkLst>
            <pc:docMk/>
            <pc:sldMk cId="2001065313" sldId="961"/>
            <ac:spMk id="20" creationId="{276571C8-26A2-4CBF-B713-106357BE61F4}"/>
          </ac:spMkLst>
        </pc:spChg>
      </pc:sldChg>
      <pc:sldChg chg="addSp delSp modSp add del mod ord">
        <pc:chgData name="Emma Slonim" userId="163cc02f-b39c-4bb0-9d23-d8cd3fd605c4" providerId="ADAL" clId="{EBDCCAF3-712E-4C62-B46A-B3DC4F3D2677}" dt="2023-10-13T21:20:45.289" v="1994" actId="47"/>
        <pc:sldMkLst>
          <pc:docMk/>
          <pc:sldMk cId="826637236" sldId="963"/>
        </pc:sldMkLst>
        <pc:spChg chg="add mod">
          <ac:chgData name="Emma Slonim" userId="163cc02f-b39c-4bb0-9d23-d8cd3fd605c4" providerId="ADAL" clId="{EBDCCAF3-712E-4C62-B46A-B3DC4F3D2677}" dt="2023-10-11T23:48:03.050" v="1470"/>
          <ac:spMkLst>
            <pc:docMk/>
            <pc:sldMk cId="826637236" sldId="963"/>
            <ac:spMk id="8" creationId="{49D689CC-ED86-2C45-32A3-4C2DAF44D92A}"/>
          </ac:spMkLst>
        </pc:spChg>
        <pc:spChg chg="del">
          <ac:chgData name="Emma Slonim" userId="163cc02f-b39c-4bb0-9d23-d8cd3fd605c4" providerId="ADAL" clId="{EBDCCAF3-712E-4C62-B46A-B3DC4F3D2677}" dt="2023-10-11T23:48:02.861" v="1469" actId="478"/>
          <ac:spMkLst>
            <pc:docMk/>
            <pc:sldMk cId="826637236" sldId="963"/>
            <ac:spMk id="10" creationId="{887961CF-06BD-4197-84C7-71573BE305FF}"/>
          </ac:spMkLst>
        </pc:spChg>
      </pc:sldChg>
      <pc:sldChg chg="addSp delSp modSp add del mod">
        <pc:chgData name="Emma Slonim" userId="163cc02f-b39c-4bb0-9d23-d8cd3fd605c4" providerId="ADAL" clId="{EBDCCAF3-712E-4C62-B46A-B3DC4F3D2677}" dt="2023-10-16T23:54:35.816" v="2946"/>
        <pc:sldMkLst>
          <pc:docMk/>
          <pc:sldMk cId="2280580629" sldId="967"/>
        </pc:sldMkLst>
        <pc:spChg chg="del">
          <ac:chgData name="Emma Slonim" userId="163cc02f-b39c-4bb0-9d23-d8cd3fd605c4" providerId="ADAL" clId="{EBDCCAF3-712E-4C62-B46A-B3DC4F3D2677}" dt="2023-10-16T23:54:35.628" v="2945" actId="478"/>
          <ac:spMkLst>
            <pc:docMk/>
            <pc:sldMk cId="2280580629" sldId="967"/>
            <ac:spMk id="10" creationId="{887961CF-06BD-4197-84C7-71573BE305FF}"/>
          </ac:spMkLst>
        </pc:spChg>
        <pc:spChg chg="add mod">
          <ac:chgData name="Emma Slonim" userId="163cc02f-b39c-4bb0-9d23-d8cd3fd605c4" providerId="ADAL" clId="{EBDCCAF3-712E-4C62-B46A-B3DC4F3D2677}" dt="2023-10-16T23:54:35.816" v="2946"/>
          <ac:spMkLst>
            <pc:docMk/>
            <pc:sldMk cId="2280580629" sldId="967"/>
            <ac:spMk id="12" creationId="{2612332D-6845-E7F1-6DC8-6BD18BB64C05}"/>
          </ac:spMkLst>
        </pc:spChg>
      </pc:sldChg>
      <pc:sldChg chg="del">
        <pc:chgData name="Emma Slonim" userId="163cc02f-b39c-4bb0-9d23-d8cd3fd605c4" providerId="ADAL" clId="{EBDCCAF3-712E-4C62-B46A-B3DC4F3D2677}" dt="2023-10-11T23:02:11.962" v="10" actId="47"/>
        <pc:sldMkLst>
          <pc:docMk/>
          <pc:sldMk cId="3698820213" sldId="968"/>
        </pc:sldMkLst>
      </pc:sldChg>
      <pc:sldChg chg="del">
        <pc:chgData name="Emma Slonim" userId="163cc02f-b39c-4bb0-9d23-d8cd3fd605c4" providerId="ADAL" clId="{EBDCCAF3-712E-4C62-B46A-B3DC4F3D2677}" dt="2023-10-11T23:02:11.287" v="8" actId="47"/>
        <pc:sldMkLst>
          <pc:docMk/>
          <pc:sldMk cId="1405902710" sldId="970"/>
        </pc:sldMkLst>
      </pc:sldChg>
      <pc:sldChg chg="del">
        <pc:chgData name="Emma Slonim" userId="163cc02f-b39c-4bb0-9d23-d8cd3fd605c4" providerId="ADAL" clId="{EBDCCAF3-712E-4C62-B46A-B3DC4F3D2677}" dt="2023-10-11T23:02:15.628" v="15" actId="47"/>
        <pc:sldMkLst>
          <pc:docMk/>
          <pc:sldMk cId="4257599801" sldId="982"/>
        </pc:sldMkLst>
      </pc:sldChg>
      <pc:sldChg chg="del">
        <pc:chgData name="Emma Slonim" userId="163cc02f-b39c-4bb0-9d23-d8cd3fd605c4" providerId="ADAL" clId="{EBDCCAF3-712E-4C62-B46A-B3DC4F3D2677}" dt="2023-10-11T23:01:57.374" v="4" actId="47"/>
        <pc:sldMkLst>
          <pc:docMk/>
          <pc:sldMk cId="741182085" sldId="989"/>
        </pc:sldMkLst>
      </pc:sldChg>
      <pc:sldChg chg="addSp delSp modSp add del mod">
        <pc:chgData name="Emma Slonim" userId="163cc02f-b39c-4bb0-9d23-d8cd3fd605c4" providerId="ADAL" clId="{EBDCCAF3-712E-4C62-B46A-B3DC4F3D2677}" dt="2023-10-11T23:47:44.257" v="1461"/>
        <pc:sldMkLst>
          <pc:docMk/>
          <pc:sldMk cId="1036555648" sldId="990"/>
        </pc:sldMkLst>
        <pc:spChg chg="add mod">
          <ac:chgData name="Emma Slonim" userId="163cc02f-b39c-4bb0-9d23-d8cd3fd605c4" providerId="ADAL" clId="{EBDCCAF3-712E-4C62-B46A-B3DC4F3D2677}" dt="2023-10-11T23:47:44.257" v="1461"/>
          <ac:spMkLst>
            <pc:docMk/>
            <pc:sldMk cId="1036555648" sldId="990"/>
            <ac:spMk id="2" creationId="{AC57A273-BF9F-3D82-DADE-FAB797518574}"/>
          </ac:spMkLst>
        </pc:spChg>
        <pc:spChg chg="mod">
          <ac:chgData name="Emma Slonim" userId="163cc02f-b39c-4bb0-9d23-d8cd3fd605c4" providerId="ADAL" clId="{EBDCCAF3-712E-4C62-B46A-B3DC4F3D2677}" dt="2023-10-11T23:47:37.551" v="1457"/>
          <ac:spMkLst>
            <pc:docMk/>
            <pc:sldMk cId="1036555648" sldId="990"/>
            <ac:spMk id="5" creationId="{D55C76CE-30FD-4905-A378-7EE31D8186BA}"/>
          </ac:spMkLst>
        </pc:spChg>
        <pc:spChg chg="del">
          <ac:chgData name="Emma Slonim" userId="163cc02f-b39c-4bb0-9d23-d8cd3fd605c4" providerId="ADAL" clId="{EBDCCAF3-712E-4C62-B46A-B3DC4F3D2677}" dt="2023-10-11T23:47:44.075" v="1460" actId="478"/>
          <ac:spMkLst>
            <pc:docMk/>
            <pc:sldMk cId="1036555648" sldId="990"/>
            <ac:spMk id="6" creationId="{83763643-B167-4C88-BD27-57C6609CFBAA}"/>
          </ac:spMkLst>
        </pc:spChg>
      </pc:sldChg>
      <pc:sldChg chg="del">
        <pc:chgData name="Emma Slonim" userId="163cc02f-b39c-4bb0-9d23-d8cd3fd605c4" providerId="ADAL" clId="{EBDCCAF3-712E-4C62-B46A-B3DC4F3D2677}" dt="2023-10-11T23:01:56.698" v="3" actId="47"/>
        <pc:sldMkLst>
          <pc:docMk/>
          <pc:sldMk cId="2365001523" sldId="1020"/>
        </pc:sldMkLst>
      </pc:sldChg>
      <pc:sldChg chg="del">
        <pc:chgData name="Emma Slonim" userId="163cc02f-b39c-4bb0-9d23-d8cd3fd605c4" providerId="ADAL" clId="{EBDCCAF3-712E-4C62-B46A-B3DC4F3D2677}" dt="2023-10-11T23:02:19.672" v="25" actId="47"/>
        <pc:sldMkLst>
          <pc:docMk/>
          <pc:sldMk cId="2690778205" sldId="1058"/>
        </pc:sldMkLst>
      </pc:sldChg>
      <pc:sldChg chg="del">
        <pc:chgData name="Emma Slonim" userId="163cc02f-b39c-4bb0-9d23-d8cd3fd605c4" providerId="ADAL" clId="{EBDCCAF3-712E-4C62-B46A-B3DC4F3D2677}" dt="2023-10-11T23:02:18.980" v="24" actId="47"/>
        <pc:sldMkLst>
          <pc:docMk/>
          <pc:sldMk cId="2326558890" sldId="1068"/>
        </pc:sldMkLst>
      </pc:sldChg>
      <pc:sldChg chg="del">
        <pc:chgData name="Emma Slonim" userId="163cc02f-b39c-4bb0-9d23-d8cd3fd605c4" providerId="ADAL" clId="{EBDCCAF3-712E-4C62-B46A-B3DC4F3D2677}" dt="2023-10-11T23:02:16.546" v="17" actId="47"/>
        <pc:sldMkLst>
          <pc:docMk/>
          <pc:sldMk cId="2401450207" sldId="1069"/>
        </pc:sldMkLst>
      </pc:sldChg>
      <pc:sldChg chg="del">
        <pc:chgData name="Emma Slonim" userId="163cc02f-b39c-4bb0-9d23-d8cd3fd605c4" providerId="ADAL" clId="{EBDCCAF3-712E-4C62-B46A-B3DC4F3D2677}" dt="2023-10-11T23:05:55.784" v="69" actId="47"/>
        <pc:sldMkLst>
          <pc:docMk/>
          <pc:sldMk cId="2105792745" sldId="1100"/>
        </pc:sldMkLst>
      </pc:sldChg>
      <pc:sldChg chg="addSp delSp modSp mod">
        <pc:chgData name="Emma Slonim" userId="163cc02f-b39c-4bb0-9d23-d8cd3fd605c4" providerId="ADAL" clId="{EBDCCAF3-712E-4C62-B46A-B3DC4F3D2677}" dt="2023-10-11T23:47:02.632" v="1451"/>
        <pc:sldMkLst>
          <pc:docMk/>
          <pc:sldMk cId="868188489" sldId="1101"/>
        </pc:sldMkLst>
        <pc:spChg chg="add mod">
          <ac:chgData name="Emma Slonim" userId="163cc02f-b39c-4bb0-9d23-d8cd3fd605c4" providerId="ADAL" clId="{EBDCCAF3-712E-4C62-B46A-B3DC4F3D2677}" dt="2023-10-11T23:47:02.632" v="1451"/>
          <ac:spMkLst>
            <pc:docMk/>
            <pc:sldMk cId="868188489" sldId="1101"/>
            <ac:spMk id="5" creationId="{CB00C3C0-0F08-9514-B754-A3D8AD826570}"/>
          </ac:spMkLst>
        </pc:spChg>
        <pc:spChg chg="del">
          <ac:chgData name="Emma Slonim" userId="163cc02f-b39c-4bb0-9d23-d8cd3fd605c4" providerId="ADAL" clId="{EBDCCAF3-712E-4C62-B46A-B3DC4F3D2677}" dt="2023-10-11T23:47:02.413" v="1450" actId="478"/>
          <ac:spMkLst>
            <pc:docMk/>
            <pc:sldMk cId="868188489" sldId="1101"/>
            <ac:spMk id="8" creationId="{5DADD8C4-E934-451B-A6AA-E4A1D60D162C}"/>
          </ac:spMkLst>
        </pc:spChg>
      </pc:sldChg>
      <pc:sldChg chg="del">
        <pc:chgData name="Emma Slonim" userId="163cc02f-b39c-4bb0-9d23-d8cd3fd605c4" providerId="ADAL" clId="{EBDCCAF3-712E-4C62-B46A-B3DC4F3D2677}" dt="2023-10-11T23:02:54.125" v="67" actId="47"/>
        <pc:sldMkLst>
          <pc:docMk/>
          <pc:sldMk cId="1142851336" sldId="1105"/>
        </pc:sldMkLst>
      </pc:sldChg>
      <pc:sldChg chg="del">
        <pc:chgData name="Emma Slonim" userId="163cc02f-b39c-4bb0-9d23-d8cd3fd605c4" providerId="ADAL" clId="{EBDCCAF3-712E-4C62-B46A-B3DC4F3D2677}" dt="2023-10-11T23:02:23.737" v="34" actId="47"/>
        <pc:sldMkLst>
          <pc:docMk/>
          <pc:sldMk cId="2460650113" sldId="1334"/>
        </pc:sldMkLst>
      </pc:sldChg>
      <pc:sldChg chg="del">
        <pc:chgData name="Emma Slonim" userId="163cc02f-b39c-4bb0-9d23-d8cd3fd605c4" providerId="ADAL" clId="{EBDCCAF3-712E-4C62-B46A-B3DC4F3D2677}" dt="2023-10-11T23:02:22.449" v="31" actId="47"/>
        <pc:sldMkLst>
          <pc:docMk/>
          <pc:sldMk cId="1826288114" sldId="1335"/>
        </pc:sldMkLst>
      </pc:sldChg>
      <pc:sldChg chg="del">
        <pc:chgData name="Emma Slonim" userId="163cc02f-b39c-4bb0-9d23-d8cd3fd605c4" providerId="ADAL" clId="{EBDCCAF3-712E-4C62-B46A-B3DC4F3D2677}" dt="2023-10-11T23:02:23.892" v="35" actId="47"/>
        <pc:sldMkLst>
          <pc:docMk/>
          <pc:sldMk cId="4169897631" sldId="1336"/>
        </pc:sldMkLst>
      </pc:sldChg>
      <pc:sldChg chg="del">
        <pc:chgData name="Emma Slonim" userId="163cc02f-b39c-4bb0-9d23-d8cd3fd605c4" providerId="ADAL" clId="{EBDCCAF3-712E-4C62-B46A-B3DC4F3D2677}" dt="2023-10-11T23:02:24.049" v="36" actId="47"/>
        <pc:sldMkLst>
          <pc:docMk/>
          <pc:sldMk cId="3877129285" sldId="1337"/>
        </pc:sldMkLst>
      </pc:sldChg>
      <pc:sldChg chg="del">
        <pc:chgData name="Emma Slonim" userId="163cc02f-b39c-4bb0-9d23-d8cd3fd605c4" providerId="ADAL" clId="{EBDCCAF3-712E-4C62-B46A-B3DC4F3D2677}" dt="2023-10-11T23:02:23.589" v="33" actId="47"/>
        <pc:sldMkLst>
          <pc:docMk/>
          <pc:sldMk cId="1206234703" sldId="1352"/>
        </pc:sldMkLst>
      </pc:sldChg>
      <pc:sldChg chg="addSp delSp modSp add del mod">
        <pc:chgData name="Emma Slonim" userId="163cc02f-b39c-4bb0-9d23-d8cd3fd605c4" providerId="ADAL" clId="{EBDCCAF3-712E-4C62-B46A-B3DC4F3D2677}" dt="2023-10-16T23:54:39.548" v="2948"/>
        <pc:sldMkLst>
          <pc:docMk/>
          <pc:sldMk cId="3310530149" sldId="1364"/>
        </pc:sldMkLst>
        <pc:spChg chg="add mod">
          <ac:chgData name="Emma Slonim" userId="163cc02f-b39c-4bb0-9d23-d8cd3fd605c4" providerId="ADAL" clId="{EBDCCAF3-712E-4C62-B46A-B3DC4F3D2677}" dt="2023-10-16T23:54:39.548" v="2948"/>
          <ac:spMkLst>
            <pc:docMk/>
            <pc:sldMk cId="3310530149" sldId="1364"/>
            <ac:spMk id="21" creationId="{F7F44A00-5694-4763-4233-C8D3BC365267}"/>
          </ac:spMkLst>
        </pc:spChg>
        <pc:spChg chg="del">
          <ac:chgData name="Emma Slonim" userId="163cc02f-b39c-4bb0-9d23-d8cd3fd605c4" providerId="ADAL" clId="{EBDCCAF3-712E-4C62-B46A-B3DC4F3D2677}" dt="2023-10-16T23:54:39.359" v="2947" actId="478"/>
          <ac:spMkLst>
            <pc:docMk/>
            <pc:sldMk cId="3310530149" sldId="1364"/>
            <ac:spMk id="35" creationId="{C1B7EC25-D0B2-49F9-A8A1-613BF5935BDE}"/>
          </ac:spMkLst>
        </pc:spChg>
      </pc:sldChg>
      <pc:sldChg chg="add del">
        <pc:chgData name="Emma Slonim" userId="163cc02f-b39c-4bb0-9d23-d8cd3fd605c4" providerId="ADAL" clId="{EBDCCAF3-712E-4C62-B46A-B3DC4F3D2677}" dt="2023-10-11T23:44:50.056" v="1300" actId="47"/>
        <pc:sldMkLst>
          <pc:docMk/>
          <pc:sldMk cId="97669186" sldId="1370"/>
        </pc:sldMkLst>
      </pc:sldChg>
      <pc:sldChg chg="del">
        <pc:chgData name="Emma Slonim" userId="163cc02f-b39c-4bb0-9d23-d8cd3fd605c4" providerId="ADAL" clId="{EBDCCAF3-712E-4C62-B46A-B3DC4F3D2677}" dt="2023-10-11T23:01:52.676" v="2" actId="47"/>
        <pc:sldMkLst>
          <pc:docMk/>
          <pc:sldMk cId="3985493375" sldId="1373"/>
        </pc:sldMkLst>
      </pc:sldChg>
      <pc:sldChg chg="del">
        <pc:chgData name="Emma Slonim" userId="163cc02f-b39c-4bb0-9d23-d8cd3fd605c4" providerId="ADAL" clId="{EBDCCAF3-712E-4C62-B46A-B3DC4F3D2677}" dt="2023-10-11T23:02:00.162" v="6" actId="47"/>
        <pc:sldMkLst>
          <pc:docMk/>
          <pc:sldMk cId="2070699554" sldId="1380"/>
        </pc:sldMkLst>
      </pc:sldChg>
      <pc:sldChg chg="del">
        <pc:chgData name="Emma Slonim" userId="163cc02f-b39c-4bb0-9d23-d8cd3fd605c4" providerId="ADAL" clId="{EBDCCAF3-712E-4C62-B46A-B3DC4F3D2677}" dt="2023-10-11T23:02:16.730" v="18" actId="47"/>
        <pc:sldMkLst>
          <pc:docMk/>
          <pc:sldMk cId="2442304727" sldId="1383"/>
        </pc:sldMkLst>
      </pc:sldChg>
      <pc:sldChg chg="del">
        <pc:chgData name="Emma Slonim" userId="163cc02f-b39c-4bb0-9d23-d8cd3fd605c4" providerId="ADAL" clId="{EBDCCAF3-712E-4C62-B46A-B3DC4F3D2677}" dt="2023-10-11T23:02:16.934" v="19" actId="47"/>
        <pc:sldMkLst>
          <pc:docMk/>
          <pc:sldMk cId="3981303231" sldId="1384"/>
        </pc:sldMkLst>
      </pc:sldChg>
      <pc:sldChg chg="del">
        <pc:chgData name="Emma Slonim" userId="163cc02f-b39c-4bb0-9d23-d8cd3fd605c4" providerId="ADAL" clId="{EBDCCAF3-712E-4C62-B46A-B3DC4F3D2677}" dt="2023-10-11T23:02:17.199" v="21" actId="47"/>
        <pc:sldMkLst>
          <pc:docMk/>
          <pc:sldMk cId="1357440926" sldId="1385"/>
        </pc:sldMkLst>
      </pc:sldChg>
      <pc:sldChg chg="del">
        <pc:chgData name="Emma Slonim" userId="163cc02f-b39c-4bb0-9d23-d8cd3fd605c4" providerId="ADAL" clId="{EBDCCAF3-712E-4C62-B46A-B3DC4F3D2677}" dt="2023-10-11T23:02:17.379" v="22" actId="47"/>
        <pc:sldMkLst>
          <pc:docMk/>
          <pc:sldMk cId="4158859571" sldId="1386"/>
        </pc:sldMkLst>
      </pc:sldChg>
      <pc:sldChg chg="del">
        <pc:chgData name="Emma Slonim" userId="163cc02f-b39c-4bb0-9d23-d8cd3fd605c4" providerId="ADAL" clId="{EBDCCAF3-712E-4C62-B46A-B3DC4F3D2677}" dt="2023-10-11T23:02:18.605" v="23" actId="47"/>
        <pc:sldMkLst>
          <pc:docMk/>
          <pc:sldMk cId="360240176" sldId="1387"/>
        </pc:sldMkLst>
      </pc:sldChg>
      <pc:sldChg chg="del">
        <pc:chgData name="Emma Slonim" userId="163cc02f-b39c-4bb0-9d23-d8cd3fd605c4" providerId="ADAL" clId="{EBDCCAF3-712E-4C62-B46A-B3DC4F3D2677}" dt="2023-10-11T23:02:17.045" v="20" actId="47"/>
        <pc:sldMkLst>
          <pc:docMk/>
          <pc:sldMk cId="1416533625" sldId="1388"/>
        </pc:sldMkLst>
      </pc:sldChg>
      <pc:sldChg chg="del">
        <pc:chgData name="Emma Slonim" userId="163cc02f-b39c-4bb0-9d23-d8cd3fd605c4" providerId="ADAL" clId="{EBDCCAF3-712E-4C62-B46A-B3DC4F3D2677}" dt="2023-10-11T23:08:44.738" v="128" actId="47"/>
        <pc:sldMkLst>
          <pc:docMk/>
          <pc:sldMk cId="1449538466" sldId="1402"/>
        </pc:sldMkLst>
      </pc:sldChg>
      <pc:sldChg chg="addSp delSp modSp add del mod">
        <pc:chgData name="Emma Slonim" userId="163cc02f-b39c-4bb0-9d23-d8cd3fd605c4" providerId="ADAL" clId="{EBDCCAF3-712E-4C62-B46A-B3DC4F3D2677}" dt="2023-10-16T23:54:41.999" v="2950"/>
        <pc:sldMkLst>
          <pc:docMk/>
          <pc:sldMk cId="3966011977" sldId="1414"/>
        </pc:sldMkLst>
        <pc:spChg chg="add mod">
          <ac:chgData name="Emma Slonim" userId="163cc02f-b39c-4bb0-9d23-d8cd3fd605c4" providerId="ADAL" clId="{EBDCCAF3-712E-4C62-B46A-B3DC4F3D2677}" dt="2023-10-16T23:54:41.999" v="2950"/>
          <ac:spMkLst>
            <pc:docMk/>
            <pc:sldMk cId="3966011977" sldId="1414"/>
            <ac:spMk id="5" creationId="{B026066F-2167-225A-4BEE-634CD153B267}"/>
          </ac:spMkLst>
        </pc:spChg>
        <pc:spChg chg="del">
          <ac:chgData name="Emma Slonim" userId="163cc02f-b39c-4bb0-9d23-d8cd3fd605c4" providerId="ADAL" clId="{EBDCCAF3-712E-4C62-B46A-B3DC4F3D2677}" dt="2023-10-16T23:54:41.794" v="2949" actId="478"/>
          <ac:spMkLst>
            <pc:docMk/>
            <pc:sldMk cId="3966011977" sldId="1414"/>
            <ac:spMk id="40" creationId="{2BD466DA-1754-4D9C-8F05-47CE5C6A631B}"/>
          </ac:spMkLst>
        </pc:spChg>
      </pc:sldChg>
      <pc:sldChg chg="del">
        <pc:chgData name="Emma Slonim" userId="163cc02f-b39c-4bb0-9d23-d8cd3fd605c4" providerId="ADAL" clId="{EBDCCAF3-712E-4C62-B46A-B3DC4F3D2677}" dt="2023-10-11T23:01:52.676" v="2" actId="47"/>
        <pc:sldMkLst>
          <pc:docMk/>
          <pc:sldMk cId="2218821237" sldId="1417"/>
        </pc:sldMkLst>
      </pc:sldChg>
      <pc:sldChg chg="addSp delSp modSp add del mod">
        <pc:chgData name="Emma Slonim" userId="163cc02f-b39c-4bb0-9d23-d8cd3fd605c4" providerId="ADAL" clId="{EBDCCAF3-712E-4C62-B46A-B3DC4F3D2677}" dt="2023-10-16T23:55:04.142" v="2960"/>
        <pc:sldMkLst>
          <pc:docMk/>
          <pc:sldMk cId="1029827595" sldId="1420"/>
        </pc:sldMkLst>
        <pc:spChg chg="add mod">
          <ac:chgData name="Emma Slonim" userId="163cc02f-b39c-4bb0-9d23-d8cd3fd605c4" providerId="ADAL" clId="{EBDCCAF3-712E-4C62-B46A-B3DC4F3D2677}" dt="2023-10-16T23:55:04.142" v="2960"/>
          <ac:spMkLst>
            <pc:docMk/>
            <pc:sldMk cId="1029827595" sldId="1420"/>
            <ac:spMk id="5" creationId="{70CBF60F-6C1A-CA1D-19C4-1CC85BA1067F}"/>
          </ac:spMkLst>
        </pc:spChg>
        <pc:spChg chg="add del mod">
          <ac:chgData name="Emma Slonim" userId="163cc02f-b39c-4bb0-9d23-d8cd3fd605c4" providerId="ADAL" clId="{EBDCCAF3-712E-4C62-B46A-B3DC4F3D2677}" dt="2023-10-11T23:46:40.162" v="1435"/>
          <ac:spMkLst>
            <pc:docMk/>
            <pc:sldMk cId="1029827595" sldId="1420"/>
            <ac:spMk id="5" creationId="{F09BBFDA-A5E4-B027-FD7A-83F5C9687CCC}"/>
          </ac:spMkLst>
        </pc:spChg>
        <pc:spChg chg="add mod">
          <ac:chgData name="Emma Slonim" userId="163cc02f-b39c-4bb0-9d23-d8cd3fd605c4" providerId="ADAL" clId="{EBDCCAF3-712E-4C62-B46A-B3DC4F3D2677}" dt="2023-10-11T23:46:41.223" v="1437"/>
          <ac:spMkLst>
            <pc:docMk/>
            <pc:sldMk cId="1029827595" sldId="1420"/>
            <ac:spMk id="6" creationId="{D8037E55-3591-CE39-361D-ABEDF34BD0DE}"/>
          </ac:spMkLst>
        </pc:spChg>
        <pc:spChg chg="del mod">
          <ac:chgData name="Emma Slonim" userId="163cc02f-b39c-4bb0-9d23-d8cd3fd605c4" providerId="ADAL" clId="{EBDCCAF3-712E-4C62-B46A-B3DC4F3D2677}" dt="2023-10-16T23:55:03.942" v="2959" actId="478"/>
          <ac:spMkLst>
            <pc:docMk/>
            <pc:sldMk cId="1029827595" sldId="1420"/>
            <ac:spMk id="40" creationId="{2BD466DA-1754-4D9C-8F05-47CE5C6A631B}"/>
          </ac:spMkLst>
        </pc:spChg>
      </pc:sldChg>
      <pc:sldChg chg="del">
        <pc:chgData name="Emma Slonim" userId="163cc02f-b39c-4bb0-9d23-d8cd3fd605c4" providerId="ADAL" clId="{EBDCCAF3-712E-4C62-B46A-B3DC4F3D2677}" dt="2023-10-11T23:02:16.300" v="16" actId="47"/>
        <pc:sldMkLst>
          <pc:docMk/>
          <pc:sldMk cId="2078910919" sldId="1423"/>
        </pc:sldMkLst>
      </pc:sldChg>
      <pc:sldChg chg="del">
        <pc:chgData name="Emma Slonim" userId="163cc02f-b39c-4bb0-9d23-d8cd3fd605c4" providerId="ADAL" clId="{EBDCCAF3-712E-4C62-B46A-B3DC4F3D2677}" dt="2023-10-11T23:01:52.676" v="2" actId="47"/>
        <pc:sldMkLst>
          <pc:docMk/>
          <pc:sldMk cId="2122484731" sldId="1426"/>
        </pc:sldMkLst>
      </pc:sldChg>
      <pc:sldChg chg="addSp delSp modSp add mod">
        <pc:chgData name="Emma Slonim" userId="163cc02f-b39c-4bb0-9d23-d8cd3fd605c4" providerId="ADAL" clId="{EBDCCAF3-712E-4C62-B46A-B3DC4F3D2677}" dt="2023-10-11T23:46:25.252" v="1423"/>
        <pc:sldMkLst>
          <pc:docMk/>
          <pc:sldMk cId="2605036051" sldId="1432"/>
        </pc:sldMkLst>
        <pc:spChg chg="add mod">
          <ac:chgData name="Emma Slonim" userId="163cc02f-b39c-4bb0-9d23-d8cd3fd605c4" providerId="ADAL" clId="{EBDCCAF3-712E-4C62-B46A-B3DC4F3D2677}" dt="2023-10-11T23:46:25.252" v="1423"/>
          <ac:spMkLst>
            <pc:docMk/>
            <pc:sldMk cId="2605036051" sldId="1432"/>
            <ac:spMk id="5" creationId="{9C74413C-7B1C-5B4E-D405-B18F9578076F}"/>
          </ac:spMkLst>
        </pc:spChg>
        <pc:spChg chg="del">
          <ac:chgData name="Emma Slonim" userId="163cc02f-b39c-4bb0-9d23-d8cd3fd605c4" providerId="ADAL" clId="{EBDCCAF3-712E-4C62-B46A-B3DC4F3D2677}" dt="2023-10-11T23:46:25.070" v="1422" actId="478"/>
          <ac:spMkLst>
            <pc:docMk/>
            <pc:sldMk cId="2605036051" sldId="1432"/>
            <ac:spMk id="7" creationId="{B6C4B300-77F9-CE6E-4F55-5650CCC3ED44}"/>
          </ac:spMkLst>
        </pc:spChg>
      </pc:sldChg>
      <pc:sldChg chg="del">
        <pc:chgData name="Emma Slonim" userId="163cc02f-b39c-4bb0-9d23-d8cd3fd605c4" providerId="ADAL" clId="{EBDCCAF3-712E-4C62-B46A-B3DC4F3D2677}" dt="2023-10-11T23:01:52.676" v="2" actId="47"/>
        <pc:sldMkLst>
          <pc:docMk/>
          <pc:sldMk cId="3406355943" sldId="1432"/>
        </pc:sldMkLst>
      </pc:sldChg>
      <pc:sldChg chg="del">
        <pc:chgData name="Emma Slonim" userId="163cc02f-b39c-4bb0-9d23-d8cd3fd605c4" providerId="ADAL" clId="{EBDCCAF3-712E-4C62-B46A-B3DC4F3D2677}" dt="2023-10-11T23:02:00.776" v="7" actId="47"/>
        <pc:sldMkLst>
          <pc:docMk/>
          <pc:sldMk cId="2713566511" sldId="1435"/>
        </pc:sldMkLst>
      </pc:sldChg>
      <pc:sldChg chg="del">
        <pc:chgData name="Emma Slonim" userId="163cc02f-b39c-4bb0-9d23-d8cd3fd605c4" providerId="ADAL" clId="{EBDCCAF3-712E-4C62-B46A-B3DC4F3D2677}" dt="2023-10-11T23:05:54.968" v="68" actId="47"/>
        <pc:sldMkLst>
          <pc:docMk/>
          <pc:sldMk cId="1137626729" sldId="1436"/>
        </pc:sldMkLst>
      </pc:sldChg>
      <pc:sldChg chg="del">
        <pc:chgData name="Emma Slonim" userId="163cc02f-b39c-4bb0-9d23-d8cd3fd605c4" providerId="ADAL" clId="{EBDCCAF3-712E-4C62-B46A-B3DC4F3D2677}" dt="2023-10-11T23:02:22.299" v="30" actId="47"/>
        <pc:sldMkLst>
          <pc:docMk/>
          <pc:sldMk cId="3544948350" sldId="1437"/>
        </pc:sldMkLst>
      </pc:sldChg>
      <pc:sldChg chg="addSp delSp modSp mod">
        <pc:chgData name="Emma Slonim" userId="163cc02f-b39c-4bb0-9d23-d8cd3fd605c4" providerId="ADAL" clId="{EBDCCAF3-712E-4C62-B46A-B3DC4F3D2677}" dt="2023-10-16T23:26:31.481" v="2473" actId="1076"/>
        <pc:sldMkLst>
          <pc:docMk/>
          <pc:sldMk cId="2361986863" sldId="1438"/>
        </pc:sldMkLst>
        <pc:spChg chg="add mod">
          <ac:chgData name="Emma Slonim" userId="163cc02f-b39c-4bb0-9d23-d8cd3fd605c4" providerId="ADAL" clId="{EBDCCAF3-712E-4C62-B46A-B3DC4F3D2677}" dt="2023-10-11T23:46:14.009" v="1417"/>
          <ac:spMkLst>
            <pc:docMk/>
            <pc:sldMk cId="2361986863" sldId="1438"/>
            <ac:spMk id="2" creationId="{09B69277-18BF-206F-80CD-352EB60DE3BA}"/>
          </ac:spMkLst>
        </pc:spChg>
        <pc:spChg chg="mod">
          <ac:chgData name="Emma Slonim" userId="163cc02f-b39c-4bb0-9d23-d8cd3fd605c4" providerId="ADAL" clId="{EBDCCAF3-712E-4C62-B46A-B3DC4F3D2677}" dt="2023-10-11T23:08:17.994" v="124" actId="20577"/>
          <ac:spMkLst>
            <pc:docMk/>
            <pc:sldMk cId="2361986863" sldId="1438"/>
            <ac:spMk id="18" creationId="{61D3EE20-49C3-4AC9-B2ED-461030180F03}"/>
          </ac:spMkLst>
        </pc:spChg>
        <pc:spChg chg="del">
          <ac:chgData name="Emma Slonim" userId="163cc02f-b39c-4bb0-9d23-d8cd3fd605c4" providerId="ADAL" clId="{EBDCCAF3-712E-4C62-B46A-B3DC4F3D2677}" dt="2023-10-11T23:46:13.777" v="1416" actId="478"/>
          <ac:spMkLst>
            <pc:docMk/>
            <pc:sldMk cId="2361986863" sldId="1438"/>
            <ac:spMk id="19" creationId="{2A198364-F89F-4D37-9CAD-FA961C8CE5CD}"/>
          </ac:spMkLst>
        </pc:spChg>
        <pc:picChg chg="add mod">
          <ac:chgData name="Emma Slonim" userId="163cc02f-b39c-4bb0-9d23-d8cd3fd605c4" providerId="ADAL" clId="{EBDCCAF3-712E-4C62-B46A-B3DC4F3D2677}" dt="2023-10-16T23:26:31.481" v="2473" actId="1076"/>
          <ac:picMkLst>
            <pc:docMk/>
            <pc:sldMk cId="2361986863" sldId="1438"/>
            <ac:picMk id="4098" creationId="{FA1C21B3-2FCA-6C11-41D0-BCE381F2756D}"/>
          </ac:picMkLst>
        </pc:picChg>
      </pc:sldChg>
      <pc:sldChg chg="addSp delSp modSp mod">
        <pc:chgData name="Emma Slonim" userId="163cc02f-b39c-4bb0-9d23-d8cd3fd605c4" providerId="ADAL" clId="{EBDCCAF3-712E-4C62-B46A-B3DC4F3D2677}" dt="2023-10-16T23:25:42.903" v="2464" actId="1035"/>
        <pc:sldMkLst>
          <pc:docMk/>
          <pc:sldMk cId="4117879722" sldId="1439"/>
        </pc:sldMkLst>
        <pc:spChg chg="add mod">
          <ac:chgData name="Emma Slonim" userId="163cc02f-b39c-4bb0-9d23-d8cd3fd605c4" providerId="ADAL" clId="{EBDCCAF3-712E-4C62-B46A-B3DC4F3D2677}" dt="2023-10-11T23:47:05.876" v="1453"/>
          <ac:spMkLst>
            <pc:docMk/>
            <pc:sldMk cId="4117879722" sldId="1439"/>
            <ac:spMk id="2" creationId="{24DCB5D4-18F9-010F-221A-4B0BBB92466A}"/>
          </ac:spMkLst>
        </pc:spChg>
        <pc:spChg chg="mod">
          <ac:chgData name="Emma Slonim" userId="163cc02f-b39c-4bb0-9d23-d8cd3fd605c4" providerId="ADAL" clId="{EBDCCAF3-712E-4C62-B46A-B3DC4F3D2677}" dt="2023-10-16T22:55:22.817" v="2313" actId="20577"/>
          <ac:spMkLst>
            <pc:docMk/>
            <pc:sldMk cId="4117879722" sldId="1439"/>
            <ac:spMk id="18" creationId="{61D3EE20-49C3-4AC9-B2ED-461030180F03}"/>
          </ac:spMkLst>
        </pc:spChg>
        <pc:spChg chg="del">
          <ac:chgData name="Emma Slonim" userId="163cc02f-b39c-4bb0-9d23-d8cd3fd605c4" providerId="ADAL" clId="{EBDCCAF3-712E-4C62-B46A-B3DC4F3D2677}" dt="2023-10-11T23:47:05.693" v="1452" actId="478"/>
          <ac:spMkLst>
            <pc:docMk/>
            <pc:sldMk cId="4117879722" sldId="1439"/>
            <ac:spMk id="19" creationId="{2A198364-F89F-4D37-9CAD-FA961C8CE5CD}"/>
          </ac:spMkLst>
        </pc:spChg>
        <pc:picChg chg="add mod">
          <ac:chgData name="Emma Slonim" userId="163cc02f-b39c-4bb0-9d23-d8cd3fd605c4" providerId="ADAL" clId="{EBDCCAF3-712E-4C62-B46A-B3DC4F3D2677}" dt="2023-10-16T23:25:42.903" v="2464" actId="1035"/>
          <ac:picMkLst>
            <pc:docMk/>
            <pc:sldMk cId="4117879722" sldId="1439"/>
            <ac:picMk id="4" creationId="{373E29F3-6E26-6B39-2EC8-168AD8ECF668}"/>
          </ac:picMkLst>
        </pc:picChg>
        <pc:picChg chg="add del mod">
          <ac:chgData name="Emma Slonim" userId="163cc02f-b39c-4bb0-9d23-d8cd3fd605c4" providerId="ADAL" clId="{EBDCCAF3-712E-4C62-B46A-B3DC4F3D2677}" dt="2023-10-16T22:58:46.954" v="2324" actId="478"/>
          <ac:picMkLst>
            <pc:docMk/>
            <pc:sldMk cId="4117879722" sldId="1439"/>
            <ac:picMk id="2050" creationId="{CA374132-7536-F15C-3D19-170CC76DDB7C}"/>
          </ac:picMkLst>
        </pc:picChg>
        <pc:picChg chg="add del mod">
          <ac:chgData name="Emma Slonim" userId="163cc02f-b39c-4bb0-9d23-d8cd3fd605c4" providerId="ADAL" clId="{EBDCCAF3-712E-4C62-B46A-B3DC4F3D2677}" dt="2023-10-16T23:15:34.516" v="2414" actId="478"/>
          <ac:picMkLst>
            <pc:docMk/>
            <pc:sldMk cId="4117879722" sldId="1439"/>
            <ac:picMk id="2052" creationId="{67736766-E815-1941-81E0-CAEE4735E0CB}"/>
          </ac:picMkLst>
        </pc:picChg>
        <pc:picChg chg="add del mod">
          <ac:chgData name="Emma Slonim" userId="163cc02f-b39c-4bb0-9d23-d8cd3fd605c4" providerId="ADAL" clId="{EBDCCAF3-712E-4C62-B46A-B3DC4F3D2677}" dt="2023-10-16T23:17:29.299" v="2426" actId="478"/>
          <ac:picMkLst>
            <pc:docMk/>
            <pc:sldMk cId="4117879722" sldId="1439"/>
            <ac:picMk id="2054" creationId="{A78281EA-6C17-084D-E5E6-372DA3D1ED99}"/>
          </ac:picMkLst>
        </pc:picChg>
        <pc:picChg chg="add del mod">
          <ac:chgData name="Emma Slonim" userId="163cc02f-b39c-4bb0-9d23-d8cd3fd605c4" providerId="ADAL" clId="{EBDCCAF3-712E-4C62-B46A-B3DC4F3D2677}" dt="2023-10-16T23:22:18.534" v="2449" actId="478"/>
          <ac:picMkLst>
            <pc:docMk/>
            <pc:sldMk cId="4117879722" sldId="1439"/>
            <ac:picMk id="2056" creationId="{9620FECB-6C9A-234C-2018-2FC6CA538A90}"/>
          </ac:picMkLst>
        </pc:picChg>
        <pc:picChg chg="add del mod">
          <ac:chgData name="Emma Slonim" userId="163cc02f-b39c-4bb0-9d23-d8cd3fd605c4" providerId="ADAL" clId="{EBDCCAF3-712E-4C62-B46A-B3DC4F3D2677}" dt="2023-10-16T23:23:31.768" v="2456" actId="478"/>
          <ac:picMkLst>
            <pc:docMk/>
            <pc:sldMk cId="4117879722" sldId="1439"/>
            <ac:picMk id="2058" creationId="{7AC15234-0C94-D865-665F-50CC6CF289B4}"/>
          </ac:picMkLst>
        </pc:picChg>
      </pc:sldChg>
      <pc:sldChg chg="del">
        <pc:chgData name="Emma Slonim" userId="163cc02f-b39c-4bb0-9d23-d8cd3fd605c4" providerId="ADAL" clId="{EBDCCAF3-712E-4C62-B46A-B3DC4F3D2677}" dt="2023-10-11T23:02:14.569" v="14" actId="47"/>
        <pc:sldMkLst>
          <pc:docMk/>
          <pc:sldMk cId="3328270024" sldId="1447"/>
        </pc:sldMkLst>
      </pc:sldChg>
      <pc:sldChg chg="del">
        <pc:chgData name="Emma Slonim" userId="163cc02f-b39c-4bb0-9d23-d8cd3fd605c4" providerId="ADAL" clId="{EBDCCAF3-712E-4C62-B46A-B3DC4F3D2677}" dt="2023-10-11T23:01:08.322" v="0" actId="47"/>
        <pc:sldMkLst>
          <pc:docMk/>
          <pc:sldMk cId="2317928934" sldId="1448"/>
        </pc:sldMkLst>
      </pc:sldChg>
      <pc:sldChg chg="addSp delSp modSp add mod">
        <pc:chgData name="Emma Slonim" userId="163cc02f-b39c-4bb0-9d23-d8cd3fd605c4" providerId="ADAL" clId="{EBDCCAF3-712E-4C62-B46A-B3DC4F3D2677}" dt="2023-10-11T23:46:28.009" v="1425"/>
        <pc:sldMkLst>
          <pc:docMk/>
          <pc:sldMk cId="395519726" sldId="1450"/>
        </pc:sldMkLst>
        <pc:spChg chg="del">
          <ac:chgData name="Emma Slonim" userId="163cc02f-b39c-4bb0-9d23-d8cd3fd605c4" providerId="ADAL" clId="{EBDCCAF3-712E-4C62-B46A-B3DC4F3D2677}" dt="2023-10-11T23:46:27.797" v="1424" actId="478"/>
          <ac:spMkLst>
            <pc:docMk/>
            <pc:sldMk cId="395519726" sldId="1450"/>
            <ac:spMk id="6" creationId="{214BF273-C84F-9290-2632-DDDE59E7E062}"/>
          </ac:spMkLst>
        </pc:spChg>
        <pc:spChg chg="add mod">
          <ac:chgData name="Emma Slonim" userId="163cc02f-b39c-4bb0-9d23-d8cd3fd605c4" providerId="ADAL" clId="{EBDCCAF3-712E-4C62-B46A-B3DC4F3D2677}" dt="2023-10-11T23:46:28.009" v="1425"/>
          <ac:spMkLst>
            <pc:docMk/>
            <pc:sldMk cId="395519726" sldId="1450"/>
            <ac:spMk id="7" creationId="{0667FC81-C868-8698-FD7E-5E5AC5021018}"/>
          </ac:spMkLst>
        </pc:spChg>
      </pc:sldChg>
      <pc:sldChg chg="addSp delSp modSp add mod">
        <pc:chgData name="Emma Slonim" userId="163cc02f-b39c-4bb0-9d23-d8cd3fd605c4" providerId="ADAL" clId="{EBDCCAF3-712E-4C62-B46A-B3DC4F3D2677}" dt="2023-10-11T23:46:22.094" v="1421"/>
        <pc:sldMkLst>
          <pc:docMk/>
          <pc:sldMk cId="918041859" sldId="1451"/>
        </pc:sldMkLst>
        <pc:spChg chg="del">
          <ac:chgData name="Emma Slonim" userId="163cc02f-b39c-4bb0-9d23-d8cd3fd605c4" providerId="ADAL" clId="{EBDCCAF3-712E-4C62-B46A-B3DC4F3D2677}" dt="2023-10-11T23:46:21.950" v="1420" actId="478"/>
          <ac:spMkLst>
            <pc:docMk/>
            <pc:sldMk cId="918041859" sldId="1451"/>
            <ac:spMk id="3" creationId="{B589BF05-2939-AD82-1148-DBD10C0398FF}"/>
          </ac:spMkLst>
        </pc:spChg>
        <pc:spChg chg="add mod">
          <ac:chgData name="Emma Slonim" userId="163cc02f-b39c-4bb0-9d23-d8cd3fd605c4" providerId="ADAL" clId="{EBDCCAF3-712E-4C62-B46A-B3DC4F3D2677}" dt="2023-10-11T23:46:22.094" v="1421"/>
          <ac:spMkLst>
            <pc:docMk/>
            <pc:sldMk cId="918041859" sldId="1451"/>
            <ac:spMk id="9" creationId="{F0D2AE88-C170-F917-973F-8EC66696ECFB}"/>
          </ac:spMkLst>
        </pc:spChg>
      </pc:sldChg>
      <pc:sldChg chg="del">
        <pc:chgData name="Emma Slonim" userId="163cc02f-b39c-4bb0-9d23-d8cd3fd605c4" providerId="ADAL" clId="{EBDCCAF3-712E-4C62-B46A-B3DC4F3D2677}" dt="2023-10-11T23:01:58.299" v="5" actId="47"/>
        <pc:sldMkLst>
          <pc:docMk/>
          <pc:sldMk cId="3255144392" sldId="1452"/>
        </pc:sldMkLst>
      </pc:sldChg>
      <pc:sldChg chg="addSp delSp modSp add mod">
        <pc:chgData name="Emma Slonim" userId="163cc02f-b39c-4bb0-9d23-d8cd3fd605c4" providerId="ADAL" clId="{EBDCCAF3-712E-4C62-B46A-B3DC4F3D2677}" dt="2023-10-11T23:46:19.017" v="1419"/>
        <pc:sldMkLst>
          <pc:docMk/>
          <pc:sldMk cId="4164457327" sldId="1452"/>
        </pc:sldMkLst>
        <pc:spChg chg="del">
          <ac:chgData name="Emma Slonim" userId="163cc02f-b39c-4bb0-9d23-d8cd3fd605c4" providerId="ADAL" clId="{EBDCCAF3-712E-4C62-B46A-B3DC4F3D2677}" dt="2023-10-11T23:46:18.794" v="1418" actId="478"/>
          <ac:spMkLst>
            <pc:docMk/>
            <pc:sldMk cId="4164457327" sldId="1452"/>
            <ac:spMk id="5" creationId="{F0CB9B79-C2E6-928B-1A81-5119F996F7A4}"/>
          </ac:spMkLst>
        </pc:spChg>
        <pc:spChg chg="add mod">
          <ac:chgData name="Emma Slonim" userId="163cc02f-b39c-4bb0-9d23-d8cd3fd605c4" providerId="ADAL" clId="{EBDCCAF3-712E-4C62-B46A-B3DC4F3D2677}" dt="2023-10-11T23:46:19.017" v="1419"/>
          <ac:spMkLst>
            <pc:docMk/>
            <pc:sldMk cId="4164457327" sldId="1452"/>
            <ac:spMk id="6" creationId="{8E8EA4B0-1446-5AD2-3619-516BEE2A778A}"/>
          </ac:spMkLst>
        </pc:spChg>
      </pc:sldChg>
      <pc:sldChg chg="addSp delSp modSp add del mod">
        <pc:chgData name="Emma Slonim" userId="163cc02f-b39c-4bb0-9d23-d8cd3fd605c4" providerId="ADAL" clId="{EBDCCAF3-712E-4C62-B46A-B3DC4F3D2677}" dt="2023-10-16T23:54:58.364" v="2956"/>
        <pc:sldMkLst>
          <pc:docMk/>
          <pc:sldMk cId="2258104422" sldId="1466"/>
        </pc:sldMkLst>
        <pc:spChg chg="add mod">
          <ac:chgData name="Emma Slonim" userId="163cc02f-b39c-4bb0-9d23-d8cd3fd605c4" providerId="ADAL" clId="{EBDCCAF3-712E-4C62-B46A-B3DC4F3D2677}" dt="2023-10-11T23:46:47.532" v="1441"/>
          <ac:spMkLst>
            <pc:docMk/>
            <pc:sldMk cId="2258104422" sldId="1466"/>
            <ac:spMk id="6" creationId="{5E378990-CA9C-03A8-DE34-15949BA698F1}"/>
          </ac:spMkLst>
        </pc:spChg>
        <pc:spChg chg="add mod">
          <ac:chgData name="Emma Slonim" userId="163cc02f-b39c-4bb0-9d23-d8cd3fd605c4" providerId="ADAL" clId="{EBDCCAF3-712E-4C62-B46A-B3DC4F3D2677}" dt="2023-10-16T23:54:58.364" v="2956"/>
          <ac:spMkLst>
            <pc:docMk/>
            <pc:sldMk cId="2258104422" sldId="1466"/>
            <ac:spMk id="6" creationId="{DD5F0FA1-82BA-2798-56B8-DD7CF6DE3032}"/>
          </ac:spMkLst>
        </pc:spChg>
        <pc:spChg chg="del">
          <ac:chgData name="Emma Slonim" userId="163cc02f-b39c-4bb0-9d23-d8cd3fd605c4" providerId="ADAL" clId="{EBDCCAF3-712E-4C62-B46A-B3DC4F3D2677}" dt="2023-10-16T23:54:58.192" v="2955" actId="478"/>
          <ac:spMkLst>
            <pc:docMk/>
            <pc:sldMk cId="2258104422" sldId="1466"/>
            <ac:spMk id="40" creationId="{2BD466DA-1754-4D9C-8F05-47CE5C6A631B}"/>
          </ac:spMkLst>
        </pc:spChg>
      </pc:sldChg>
      <pc:sldChg chg="addSp delSp modSp add del mod">
        <pc:chgData name="Emma Slonim" userId="163cc02f-b39c-4bb0-9d23-d8cd3fd605c4" providerId="ADAL" clId="{EBDCCAF3-712E-4C62-B46A-B3DC4F3D2677}" dt="2023-10-16T23:55:00.669" v="2958"/>
        <pc:sldMkLst>
          <pc:docMk/>
          <pc:sldMk cId="3046787083" sldId="1467"/>
        </pc:sldMkLst>
        <pc:spChg chg="add mod">
          <ac:chgData name="Emma Slonim" userId="163cc02f-b39c-4bb0-9d23-d8cd3fd605c4" providerId="ADAL" clId="{EBDCCAF3-712E-4C62-B46A-B3DC4F3D2677}" dt="2023-10-16T23:55:00.669" v="2958"/>
          <ac:spMkLst>
            <pc:docMk/>
            <pc:sldMk cId="3046787083" sldId="1467"/>
            <ac:spMk id="8" creationId="{4B249897-37F1-970D-6FC8-5DE02EB3F24A}"/>
          </ac:spMkLst>
        </pc:spChg>
        <pc:spChg chg="add mod">
          <ac:chgData name="Emma Slonim" userId="163cc02f-b39c-4bb0-9d23-d8cd3fd605c4" providerId="ADAL" clId="{EBDCCAF3-712E-4C62-B46A-B3DC4F3D2677}" dt="2023-10-11T23:46:43.832" v="1439"/>
          <ac:spMkLst>
            <pc:docMk/>
            <pc:sldMk cId="3046787083" sldId="1467"/>
            <ac:spMk id="8" creationId="{D33CE9D8-6011-F783-35EA-A5BA0CC7CE25}"/>
          </ac:spMkLst>
        </pc:spChg>
        <pc:spChg chg="del">
          <ac:chgData name="Emma Slonim" userId="163cc02f-b39c-4bb0-9d23-d8cd3fd605c4" providerId="ADAL" clId="{EBDCCAF3-712E-4C62-B46A-B3DC4F3D2677}" dt="2023-10-16T23:55:00.526" v="2957" actId="478"/>
          <ac:spMkLst>
            <pc:docMk/>
            <pc:sldMk cId="3046787083" sldId="1467"/>
            <ac:spMk id="40" creationId="{2BD466DA-1754-4D9C-8F05-47CE5C6A631B}"/>
          </ac:spMkLst>
        </pc:spChg>
      </pc:sldChg>
      <pc:sldChg chg="addSp delSp modSp del mod">
        <pc:chgData name="Emma Slonim" userId="163cc02f-b39c-4bb0-9d23-d8cd3fd605c4" providerId="ADAL" clId="{EBDCCAF3-712E-4C62-B46A-B3DC4F3D2677}" dt="2023-10-16T23:54:06.949" v="2937" actId="2696"/>
        <pc:sldMkLst>
          <pc:docMk/>
          <pc:sldMk cId="783770762" sldId="1471"/>
        </pc:sldMkLst>
        <pc:spChg chg="add mod">
          <ac:chgData name="Emma Slonim" userId="163cc02f-b39c-4bb0-9d23-d8cd3fd605c4" providerId="ADAL" clId="{EBDCCAF3-712E-4C62-B46A-B3DC4F3D2677}" dt="2023-10-11T23:46:53.741" v="1445"/>
          <ac:spMkLst>
            <pc:docMk/>
            <pc:sldMk cId="783770762" sldId="1471"/>
            <ac:spMk id="4" creationId="{AAB8480B-54A4-92A6-CC06-2943510F77D4}"/>
          </ac:spMkLst>
        </pc:spChg>
        <pc:spChg chg="del">
          <ac:chgData name="Emma Slonim" userId="163cc02f-b39c-4bb0-9d23-d8cd3fd605c4" providerId="ADAL" clId="{EBDCCAF3-712E-4C62-B46A-B3DC4F3D2677}" dt="2023-10-11T23:46:53.442" v="1444" actId="478"/>
          <ac:spMkLst>
            <pc:docMk/>
            <pc:sldMk cId="783770762" sldId="1471"/>
            <ac:spMk id="40" creationId="{2BD466DA-1754-4D9C-8F05-47CE5C6A631B}"/>
          </ac:spMkLst>
        </pc:spChg>
      </pc:sldChg>
      <pc:sldChg chg="addSp delSp modSp add del mod">
        <pc:chgData name="Emma Slonim" userId="163cc02f-b39c-4bb0-9d23-d8cd3fd605c4" providerId="ADAL" clId="{EBDCCAF3-712E-4C62-B46A-B3DC4F3D2677}" dt="2023-10-16T23:54:56.030" v="2954"/>
        <pc:sldMkLst>
          <pc:docMk/>
          <pc:sldMk cId="538375881" sldId="1472"/>
        </pc:sldMkLst>
        <pc:spChg chg="add mod">
          <ac:chgData name="Emma Slonim" userId="163cc02f-b39c-4bb0-9d23-d8cd3fd605c4" providerId="ADAL" clId="{EBDCCAF3-712E-4C62-B46A-B3DC4F3D2677}" dt="2023-10-11T23:46:50.197" v="1443"/>
          <ac:spMkLst>
            <pc:docMk/>
            <pc:sldMk cId="538375881" sldId="1472"/>
            <ac:spMk id="4" creationId="{ACF6010A-1EB1-EB97-6C27-73E257919905}"/>
          </ac:spMkLst>
        </pc:spChg>
        <pc:spChg chg="add mod">
          <ac:chgData name="Emma Slonim" userId="163cc02f-b39c-4bb0-9d23-d8cd3fd605c4" providerId="ADAL" clId="{EBDCCAF3-712E-4C62-B46A-B3DC4F3D2677}" dt="2023-10-16T23:54:56.030" v="2954"/>
          <ac:spMkLst>
            <pc:docMk/>
            <pc:sldMk cId="538375881" sldId="1472"/>
            <ac:spMk id="20" creationId="{1C847FAA-0DC6-E945-62DE-D525CEDBC58C}"/>
          </ac:spMkLst>
        </pc:spChg>
        <pc:spChg chg="del">
          <ac:chgData name="Emma Slonim" userId="163cc02f-b39c-4bb0-9d23-d8cd3fd605c4" providerId="ADAL" clId="{EBDCCAF3-712E-4C62-B46A-B3DC4F3D2677}" dt="2023-10-16T23:54:55.809" v="2953" actId="478"/>
          <ac:spMkLst>
            <pc:docMk/>
            <pc:sldMk cId="538375881" sldId="1472"/>
            <ac:spMk id="40" creationId="{2BD466DA-1754-4D9C-8F05-47CE5C6A631B}"/>
          </ac:spMkLst>
        </pc:spChg>
      </pc:sldChg>
      <pc:sldChg chg="addSp delSp modSp add del mod">
        <pc:chgData name="Emma Slonim" userId="163cc02f-b39c-4bb0-9d23-d8cd3fd605c4" providerId="ADAL" clId="{EBDCCAF3-712E-4C62-B46A-B3DC4F3D2677}" dt="2023-10-16T23:55:06.583" v="2962"/>
        <pc:sldMkLst>
          <pc:docMk/>
          <pc:sldMk cId="2412114648" sldId="1473"/>
        </pc:sldMkLst>
        <pc:spChg chg="add mod">
          <ac:chgData name="Emma Slonim" userId="163cc02f-b39c-4bb0-9d23-d8cd3fd605c4" providerId="ADAL" clId="{EBDCCAF3-712E-4C62-B46A-B3DC4F3D2677}" dt="2023-10-11T23:46:36.849" v="1431"/>
          <ac:spMkLst>
            <pc:docMk/>
            <pc:sldMk cId="2412114648" sldId="1473"/>
            <ac:spMk id="4" creationId="{15A0A508-30F1-EAAE-7FF3-474077726C7D}"/>
          </ac:spMkLst>
        </pc:spChg>
        <pc:spChg chg="add mod">
          <ac:chgData name="Emma Slonim" userId="163cc02f-b39c-4bb0-9d23-d8cd3fd605c4" providerId="ADAL" clId="{EBDCCAF3-712E-4C62-B46A-B3DC4F3D2677}" dt="2023-10-16T23:55:06.583" v="2962"/>
          <ac:spMkLst>
            <pc:docMk/>
            <pc:sldMk cId="2412114648" sldId="1473"/>
            <ac:spMk id="4" creationId="{31166402-9E2D-7ACB-01B5-0913E32F64D2}"/>
          </ac:spMkLst>
        </pc:spChg>
        <pc:spChg chg="del">
          <ac:chgData name="Emma Slonim" userId="163cc02f-b39c-4bb0-9d23-d8cd3fd605c4" providerId="ADAL" clId="{EBDCCAF3-712E-4C62-B46A-B3DC4F3D2677}" dt="2023-10-16T23:55:06.394" v="2961" actId="478"/>
          <ac:spMkLst>
            <pc:docMk/>
            <pc:sldMk cId="2412114648" sldId="1473"/>
            <ac:spMk id="40" creationId="{2BD466DA-1754-4D9C-8F05-47CE5C6A631B}"/>
          </ac:spMkLst>
        </pc:spChg>
      </pc:sldChg>
      <pc:sldChg chg="addSp delSp modSp add del mod">
        <pc:chgData name="Emma Slonim" userId="163cc02f-b39c-4bb0-9d23-d8cd3fd605c4" providerId="ADAL" clId="{EBDCCAF3-712E-4C62-B46A-B3DC4F3D2677}" dt="2023-10-16T23:55:08.801" v="2964"/>
        <pc:sldMkLst>
          <pc:docMk/>
          <pc:sldMk cId="2023847997" sldId="1474"/>
        </pc:sldMkLst>
        <pc:spChg chg="add mod">
          <ac:chgData name="Emma Slonim" userId="163cc02f-b39c-4bb0-9d23-d8cd3fd605c4" providerId="ADAL" clId="{EBDCCAF3-712E-4C62-B46A-B3DC4F3D2677}" dt="2023-10-11T23:46:34.388" v="1429"/>
          <ac:spMkLst>
            <pc:docMk/>
            <pc:sldMk cId="2023847997" sldId="1474"/>
            <ac:spMk id="4" creationId="{72481FEE-2787-51C4-9172-1018E58D86A3}"/>
          </ac:spMkLst>
        </pc:spChg>
        <pc:spChg chg="add mod">
          <ac:chgData name="Emma Slonim" userId="163cc02f-b39c-4bb0-9d23-d8cd3fd605c4" providerId="ADAL" clId="{EBDCCAF3-712E-4C62-B46A-B3DC4F3D2677}" dt="2023-10-16T23:55:08.801" v="2964"/>
          <ac:spMkLst>
            <pc:docMk/>
            <pc:sldMk cId="2023847997" sldId="1474"/>
            <ac:spMk id="5" creationId="{93C12180-7A82-460C-1E53-0112AD7FA588}"/>
          </ac:spMkLst>
        </pc:spChg>
        <pc:spChg chg="del">
          <ac:chgData name="Emma Slonim" userId="163cc02f-b39c-4bb0-9d23-d8cd3fd605c4" providerId="ADAL" clId="{EBDCCAF3-712E-4C62-B46A-B3DC4F3D2677}" dt="2023-10-16T23:55:08.581" v="2963" actId="478"/>
          <ac:spMkLst>
            <pc:docMk/>
            <pc:sldMk cId="2023847997" sldId="1474"/>
            <ac:spMk id="40" creationId="{2BD466DA-1754-4D9C-8F05-47CE5C6A631B}"/>
          </ac:spMkLst>
        </pc:spChg>
      </pc:sldChg>
      <pc:sldChg chg="addSp delSp modSp add del mod">
        <pc:chgData name="Emma Slonim" userId="163cc02f-b39c-4bb0-9d23-d8cd3fd605c4" providerId="ADAL" clId="{EBDCCAF3-712E-4C62-B46A-B3DC4F3D2677}" dt="2023-10-16T23:55:10.958" v="2966"/>
        <pc:sldMkLst>
          <pc:docMk/>
          <pc:sldMk cId="4182402100" sldId="1475"/>
        </pc:sldMkLst>
        <pc:spChg chg="add mod">
          <ac:chgData name="Emma Slonim" userId="163cc02f-b39c-4bb0-9d23-d8cd3fd605c4" providerId="ADAL" clId="{EBDCCAF3-712E-4C62-B46A-B3DC4F3D2677}" dt="2023-10-16T23:55:10.958" v="2966"/>
          <ac:spMkLst>
            <pc:docMk/>
            <pc:sldMk cId="4182402100" sldId="1475"/>
            <ac:spMk id="4" creationId="{4B457D27-1A27-D4D9-7A63-7B58DF5816D3}"/>
          </ac:spMkLst>
        </pc:spChg>
        <pc:spChg chg="del">
          <ac:chgData name="Emma Slonim" userId="163cc02f-b39c-4bb0-9d23-d8cd3fd605c4" providerId="ADAL" clId="{EBDCCAF3-712E-4C62-B46A-B3DC4F3D2677}" dt="2023-10-16T23:55:10.752" v="2965" actId="478"/>
          <ac:spMkLst>
            <pc:docMk/>
            <pc:sldMk cId="4182402100" sldId="1475"/>
            <ac:spMk id="40" creationId="{2BD466DA-1754-4D9C-8F05-47CE5C6A631B}"/>
          </ac:spMkLst>
        </pc:spChg>
      </pc:sldChg>
      <pc:sldChg chg="addSp delSp modSp mod">
        <pc:chgData name="Emma Slonim" userId="163cc02f-b39c-4bb0-9d23-d8cd3fd605c4" providerId="ADAL" clId="{EBDCCAF3-712E-4C62-B46A-B3DC4F3D2677}" dt="2023-10-11T23:57:19.661" v="1544"/>
        <pc:sldMkLst>
          <pc:docMk/>
          <pc:sldMk cId="2547421190" sldId="1489"/>
        </pc:sldMkLst>
        <pc:spChg chg="add mod">
          <ac:chgData name="Emma Slonim" userId="163cc02f-b39c-4bb0-9d23-d8cd3fd605c4" providerId="ADAL" clId="{EBDCCAF3-712E-4C62-B46A-B3DC4F3D2677}" dt="2023-10-11T23:47:09.135" v="1455"/>
          <ac:spMkLst>
            <pc:docMk/>
            <pc:sldMk cId="2547421190" sldId="1489"/>
            <ac:spMk id="3" creationId="{560628FC-C49E-C728-554B-0C4184ECD077}"/>
          </ac:spMkLst>
        </pc:spChg>
        <pc:spChg chg="del">
          <ac:chgData name="Emma Slonim" userId="163cc02f-b39c-4bb0-9d23-d8cd3fd605c4" providerId="ADAL" clId="{EBDCCAF3-712E-4C62-B46A-B3DC4F3D2677}" dt="2023-10-11T23:47:08.786" v="1454" actId="478"/>
          <ac:spMkLst>
            <pc:docMk/>
            <pc:sldMk cId="2547421190" sldId="1489"/>
            <ac:spMk id="13" creationId="{7CF2689F-1279-98CB-02B9-2573EA55959E}"/>
          </ac:spMkLst>
        </pc:spChg>
        <pc:spChg chg="add mod">
          <ac:chgData name="Emma Slonim" userId="163cc02f-b39c-4bb0-9d23-d8cd3fd605c4" providerId="ADAL" clId="{EBDCCAF3-712E-4C62-B46A-B3DC4F3D2677}" dt="2023-10-11T23:57:19.661" v="1544"/>
          <ac:spMkLst>
            <pc:docMk/>
            <pc:sldMk cId="2547421190" sldId="1489"/>
            <ac:spMk id="13" creationId="{A257123F-0CE2-AD72-3547-E7759C93CAE8}"/>
          </ac:spMkLst>
        </pc:spChg>
      </pc:sldChg>
      <pc:sldChg chg="addSp delSp modSp mod">
        <pc:chgData name="Emma Slonim" userId="163cc02f-b39c-4bb0-9d23-d8cd3fd605c4" providerId="ADAL" clId="{EBDCCAF3-712E-4C62-B46A-B3DC4F3D2677}" dt="2023-10-11T23:46:55.973" v="1447"/>
        <pc:sldMkLst>
          <pc:docMk/>
          <pc:sldMk cId="1255377359" sldId="1490"/>
        </pc:sldMkLst>
        <pc:spChg chg="add mod">
          <ac:chgData name="Emma Slonim" userId="163cc02f-b39c-4bb0-9d23-d8cd3fd605c4" providerId="ADAL" clId="{EBDCCAF3-712E-4C62-B46A-B3DC4F3D2677}" dt="2023-10-11T23:46:55.973" v="1447"/>
          <ac:spMkLst>
            <pc:docMk/>
            <pc:sldMk cId="1255377359" sldId="1490"/>
            <ac:spMk id="3" creationId="{3A5378BE-D718-B73D-693A-0B553CA65111}"/>
          </ac:spMkLst>
        </pc:spChg>
        <pc:spChg chg="del">
          <ac:chgData name="Emma Slonim" userId="163cc02f-b39c-4bb0-9d23-d8cd3fd605c4" providerId="ADAL" clId="{EBDCCAF3-712E-4C62-B46A-B3DC4F3D2677}" dt="2023-10-11T23:46:55.741" v="1446" actId="478"/>
          <ac:spMkLst>
            <pc:docMk/>
            <pc:sldMk cId="1255377359" sldId="1490"/>
            <ac:spMk id="20" creationId="{276571C8-26A2-4CBF-B713-106357BE61F4}"/>
          </ac:spMkLst>
        </pc:spChg>
      </pc:sldChg>
      <pc:sldChg chg="addSp delSp modSp add del mod">
        <pc:chgData name="Emma Slonim" userId="163cc02f-b39c-4bb0-9d23-d8cd3fd605c4" providerId="ADAL" clId="{EBDCCAF3-712E-4C62-B46A-B3DC4F3D2677}" dt="2023-10-13T21:17:33.672" v="1980" actId="47"/>
        <pc:sldMkLst>
          <pc:docMk/>
          <pc:sldMk cId="3710540656" sldId="1491"/>
        </pc:sldMkLst>
        <pc:spChg chg="add mod">
          <ac:chgData name="Emma Slonim" userId="163cc02f-b39c-4bb0-9d23-d8cd3fd605c4" providerId="ADAL" clId="{EBDCCAF3-712E-4C62-B46A-B3DC4F3D2677}" dt="2023-10-11T23:47:47.040" v="1463"/>
          <ac:spMkLst>
            <pc:docMk/>
            <pc:sldMk cId="3710540656" sldId="1491"/>
            <ac:spMk id="3" creationId="{E6369E96-2FF5-4C95-4AAC-A8FE415DC25A}"/>
          </ac:spMkLst>
        </pc:spChg>
        <pc:spChg chg="del">
          <ac:chgData name="Emma Slonim" userId="163cc02f-b39c-4bb0-9d23-d8cd3fd605c4" providerId="ADAL" clId="{EBDCCAF3-712E-4C62-B46A-B3DC4F3D2677}" dt="2023-10-11T23:47:46.882" v="1462" actId="478"/>
          <ac:spMkLst>
            <pc:docMk/>
            <pc:sldMk cId="3710540656" sldId="1491"/>
            <ac:spMk id="20" creationId="{276571C8-26A2-4CBF-B713-106357BE61F4}"/>
          </ac:spMkLst>
        </pc:spChg>
      </pc:sldChg>
      <pc:sldChg chg="addSp delSp modSp add del mod setBg">
        <pc:chgData name="Emma Slonim" userId="163cc02f-b39c-4bb0-9d23-d8cd3fd605c4" providerId="ADAL" clId="{EBDCCAF3-712E-4C62-B46A-B3DC4F3D2677}" dt="2023-10-13T21:20:13.441" v="1986" actId="47"/>
        <pc:sldMkLst>
          <pc:docMk/>
          <pc:sldMk cId="1284262828" sldId="1492"/>
        </pc:sldMkLst>
        <pc:spChg chg="add mod">
          <ac:chgData name="Emma Slonim" userId="163cc02f-b39c-4bb0-9d23-d8cd3fd605c4" providerId="ADAL" clId="{EBDCCAF3-712E-4C62-B46A-B3DC4F3D2677}" dt="2023-10-11T23:47:49.147" v="1465"/>
          <ac:spMkLst>
            <pc:docMk/>
            <pc:sldMk cId="1284262828" sldId="1492"/>
            <ac:spMk id="12" creationId="{3247F025-E13D-46DD-49FA-ECD7C6D90A5F}"/>
          </ac:spMkLst>
        </pc:spChg>
        <pc:spChg chg="del">
          <ac:chgData name="Emma Slonim" userId="163cc02f-b39c-4bb0-9d23-d8cd3fd605c4" providerId="ADAL" clId="{EBDCCAF3-712E-4C62-B46A-B3DC4F3D2677}" dt="2023-10-11T23:47:49.004" v="1464" actId="478"/>
          <ac:spMkLst>
            <pc:docMk/>
            <pc:sldMk cId="1284262828" sldId="1492"/>
            <ac:spMk id="20" creationId="{276571C8-26A2-4CBF-B713-106357BE61F4}"/>
          </ac:spMkLst>
        </pc:spChg>
      </pc:sldChg>
      <pc:sldChg chg="addSp delSp modSp add del mod">
        <pc:chgData name="Emma Slonim" userId="163cc02f-b39c-4bb0-9d23-d8cd3fd605c4" providerId="ADAL" clId="{EBDCCAF3-712E-4C62-B46A-B3DC4F3D2677}" dt="2023-10-13T21:20:31.993" v="1990" actId="47"/>
        <pc:sldMkLst>
          <pc:docMk/>
          <pc:sldMk cId="1478044532" sldId="1493"/>
        </pc:sldMkLst>
        <pc:spChg chg="add mod">
          <ac:chgData name="Emma Slonim" userId="163cc02f-b39c-4bb0-9d23-d8cd3fd605c4" providerId="ADAL" clId="{EBDCCAF3-712E-4C62-B46A-B3DC4F3D2677}" dt="2023-10-11T23:47:51.430" v="1467"/>
          <ac:spMkLst>
            <pc:docMk/>
            <pc:sldMk cId="1478044532" sldId="1493"/>
            <ac:spMk id="8" creationId="{11886B02-E15F-C055-958F-577F1AFE46D5}"/>
          </ac:spMkLst>
        </pc:spChg>
        <pc:spChg chg="del">
          <ac:chgData name="Emma Slonim" userId="163cc02f-b39c-4bb0-9d23-d8cd3fd605c4" providerId="ADAL" clId="{EBDCCAF3-712E-4C62-B46A-B3DC4F3D2677}" dt="2023-10-11T23:47:51.265" v="1466" actId="478"/>
          <ac:spMkLst>
            <pc:docMk/>
            <pc:sldMk cId="1478044532" sldId="1493"/>
            <ac:spMk id="10" creationId="{887961CF-06BD-4197-84C7-71573BE305FF}"/>
          </ac:spMkLst>
        </pc:spChg>
      </pc:sldChg>
      <pc:sldChg chg="modSp add del">
        <pc:chgData name="Emma Slonim" userId="163cc02f-b39c-4bb0-9d23-d8cd3fd605c4" providerId="ADAL" clId="{EBDCCAF3-712E-4C62-B46A-B3DC4F3D2677}" dt="2023-10-11T23:47:36.041" v="1456" actId="47"/>
        <pc:sldMkLst>
          <pc:docMk/>
          <pc:sldMk cId="3711689729" sldId="1494"/>
        </pc:sldMkLst>
        <pc:spChg chg="mod">
          <ac:chgData name="Emma Slonim" userId="163cc02f-b39c-4bb0-9d23-d8cd3fd605c4" providerId="ADAL" clId="{EBDCCAF3-712E-4C62-B46A-B3DC4F3D2677}" dt="2023-10-11T23:01:38.324" v="1"/>
          <ac:spMkLst>
            <pc:docMk/>
            <pc:sldMk cId="3711689729" sldId="1494"/>
            <ac:spMk id="5" creationId="{D55C76CE-30FD-4905-A378-7EE31D8186BA}"/>
          </ac:spMkLst>
        </pc:spChg>
      </pc:sldChg>
      <pc:sldChg chg="add del">
        <pc:chgData name="Emma Slonim" userId="163cc02f-b39c-4bb0-9d23-d8cd3fd605c4" providerId="ADAL" clId="{EBDCCAF3-712E-4C62-B46A-B3DC4F3D2677}" dt="2023-10-11T23:47:36.041" v="1456" actId="47"/>
        <pc:sldMkLst>
          <pc:docMk/>
          <pc:sldMk cId="3068436051" sldId="1495"/>
        </pc:sldMkLst>
      </pc:sldChg>
      <pc:sldChg chg="add del setBg">
        <pc:chgData name="Emma Slonim" userId="163cc02f-b39c-4bb0-9d23-d8cd3fd605c4" providerId="ADAL" clId="{EBDCCAF3-712E-4C62-B46A-B3DC4F3D2677}" dt="2023-10-11T23:47:36.041" v="1456" actId="47"/>
        <pc:sldMkLst>
          <pc:docMk/>
          <pc:sldMk cId="1855859729" sldId="1496"/>
        </pc:sldMkLst>
      </pc:sldChg>
      <pc:sldChg chg="add del">
        <pc:chgData name="Emma Slonim" userId="163cc02f-b39c-4bb0-9d23-d8cd3fd605c4" providerId="ADAL" clId="{EBDCCAF3-712E-4C62-B46A-B3DC4F3D2677}" dt="2023-10-11T23:47:36.041" v="1456" actId="47"/>
        <pc:sldMkLst>
          <pc:docMk/>
          <pc:sldMk cId="471337923" sldId="1497"/>
        </pc:sldMkLst>
      </pc:sldChg>
      <pc:sldChg chg="add del">
        <pc:chgData name="Emma Slonim" userId="163cc02f-b39c-4bb0-9d23-d8cd3fd605c4" providerId="ADAL" clId="{EBDCCAF3-712E-4C62-B46A-B3DC4F3D2677}" dt="2023-10-11T23:47:36.041" v="1456" actId="47"/>
        <pc:sldMkLst>
          <pc:docMk/>
          <pc:sldMk cId="1281696377" sldId="1498"/>
        </pc:sldMkLst>
      </pc:sldChg>
      <pc:sldChg chg="addSp delSp modSp add del mod">
        <pc:chgData name="Emma Slonim" userId="163cc02f-b39c-4bb0-9d23-d8cd3fd605c4" providerId="ADAL" clId="{EBDCCAF3-712E-4C62-B46A-B3DC4F3D2677}" dt="2023-10-13T14:46:59.194" v="1892" actId="47"/>
        <pc:sldMkLst>
          <pc:docMk/>
          <pc:sldMk cId="3808536949" sldId="1499"/>
        </pc:sldMkLst>
        <pc:spChg chg="mod">
          <ac:chgData name="Emma Slonim" userId="163cc02f-b39c-4bb0-9d23-d8cd3fd605c4" providerId="ADAL" clId="{EBDCCAF3-712E-4C62-B46A-B3DC4F3D2677}" dt="2023-10-13T14:46:29.747" v="1868" actId="20577"/>
          <ac:spMkLst>
            <pc:docMk/>
            <pc:sldMk cId="3808536949" sldId="1499"/>
            <ac:spMk id="2" creationId="{00000000-0000-0000-0000-000000000000}"/>
          </ac:spMkLst>
        </pc:spChg>
        <pc:spChg chg="add mod">
          <ac:chgData name="Emma Slonim" userId="163cc02f-b39c-4bb0-9d23-d8cd3fd605c4" providerId="ADAL" clId="{EBDCCAF3-712E-4C62-B46A-B3DC4F3D2677}" dt="2023-10-11T23:46:30.921" v="1427"/>
          <ac:spMkLst>
            <pc:docMk/>
            <pc:sldMk cId="3808536949" sldId="1499"/>
            <ac:spMk id="3" creationId="{820F230A-CCC7-A2DA-DDBF-6A617CE69D51}"/>
          </ac:spMkLst>
        </pc:spChg>
        <pc:spChg chg="del">
          <ac:chgData name="Emma Slonim" userId="163cc02f-b39c-4bb0-9d23-d8cd3fd605c4" providerId="ADAL" clId="{EBDCCAF3-712E-4C62-B46A-B3DC4F3D2677}" dt="2023-10-11T23:46:30.737" v="1426" actId="478"/>
          <ac:spMkLst>
            <pc:docMk/>
            <pc:sldMk cId="3808536949" sldId="1499"/>
            <ac:spMk id="20" creationId="{276571C8-26A2-4CBF-B713-106357BE61F4}"/>
          </ac:spMkLst>
        </pc:spChg>
      </pc:sldChg>
      <pc:sldChg chg="modSp add mod">
        <pc:chgData name="Emma Slonim" userId="163cc02f-b39c-4bb0-9d23-d8cd3fd605c4" providerId="ADAL" clId="{EBDCCAF3-712E-4C62-B46A-B3DC4F3D2677}" dt="2023-10-11T23:55:24.869" v="1543" actId="20577"/>
        <pc:sldMkLst>
          <pc:docMk/>
          <pc:sldMk cId="881161007" sldId="1500"/>
        </pc:sldMkLst>
        <pc:spChg chg="mod">
          <ac:chgData name="Emma Slonim" userId="163cc02f-b39c-4bb0-9d23-d8cd3fd605c4" providerId="ADAL" clId="{EBDCCAF3-712E-4C62-B46A-B3DC4F3D2677}" dt="2023-10-11T23:46:05.148" v="1413" actId="20577"/>
          <ac:spMkLst>
            <pc:docMk/>
            <pc:sldMk cId="881161007" sldId="1500"/>
            <ac:spMk id="91" creationId="{00000000-0000-0000-0000-000000000000}"/>
          </ac:spMkLst>
        </pc:spChg>
        <pc:spChg chg="mod">
          <ac:chgData name="Emma Slonim" userId="163cc02f-b39c-4bb0-9d23-d8cd3fd605c4" providerId="ADAL" clId="{EBDCCAF3-712E-4C62-B46A-B3DC4F3D2677}" dt="2023-10-11T23:55:24.869" v="1543" actId="20577"/>
          <ac:spMkLst>
            <pc:docMk/>
            <pc:sldMk cId="881161007" sldId="1500"/>
            <ac:spMk id="95" creationId="{00000000-0000-0000-0000-000000000000}"/>
          </ac:spMkLst>
        </pc:spChg>
      </pc:sldChg>
      <pc:sldChg chg="add del">
        <pc:chgData name="Emma Slonim" userId="163cc02f-b39c-4bb0-9d23-d8cd3fd605c4" providerId="ADAL" clId="{EBDCCAF3-712E-4C62-B46A-B3DC4F3D2677}" dt="2023-10-11T23:08:42.617" v="126"/>
        <pc:sldMkLst>
          <pc:docMk/>
          <pc:sldMk cId="2989107899" sldId="1500"/>
        </pc:sldMkLst>
      </pc:sldChg>
      <pc:sldChg chg="addSp delSp modSp add mod">
        <pc:chgData name="Emma Slonim" userId="163cc02f-b39c-4bb0-9d23-d8cd3fd605c4" providerId="ADAL" clId="{EBDCCAF3-712E-4C62-B46A-B3DC4F3D2677}" dt="2023-10-16T23:04:31.522" v="2381" actId="20577"/>
        <pc:sldMkLst>
          <pc:docMk/>
          <pc:sldMk cId="420872067" sldId="1501"/>
        </pc:sldMkLst>
        <pc:spChg chg="mod">
          <ac:chgData name="Emma Slonim" userId="163cc02f-b39c-4bb0-9d23-d8cd3fd605c4" providerId="ADAL" clId="{EBDCCAF3-712E-4C62-B46A-B3DC4F3D2677}" dt="2023-10-11T23:08:56.870" v="154" actId="20577"/>
          <ac:spMkLst>
            <pc:docMk/>
            <pc:sldMk cId="420872067" sldId="1501"/>
            <ac:spMk id="2" creationId="{0D108684-39FA-4780-001E-965DBFCCF6F0}"/>
          </ac:spMkLst>
        </pc:spChg>
        <pc:spChg chg="mod">
          <ac:chgData name="Emma Slonim" userId="163cc02f-b39c-4bb0-9d23-d8cd3fd605c4" providerId="ADAL" clId="{EBDCCAF3-712E-4C62-B46A-B3DC4F3D2677}" dt="2023-10-16T23:04:31.522" v="2381" actId="20577"/>
          <ac:spMkLst>
            <pc:docMk/>
            <pc:sldMk cId="420872067" sldId="1501"/>
            <ac:spMk id="3" creationId="{23D51AA8-8B8B-7569-5CA6-73444D3B0EB6}"/>
          </ac:spMkLst>
        </pc:spChg>
        <pc:spChg chg="del">
          <ac:chgData name="Emma Slonim" userId="163cc02f-b39c-4bb0-9d23-d8cd3fd605c4" providerId="ADAL" clId="{EBDCCAF3-712E-4C62-B46A-B3DC4F3D2677}" dt="2023-10-11T23:46:10.312" v="1414" actId="478"/>
          <ac:spMkLst>
            <pc:docMk/>
            <pc:sldMk cId="420872067" sldId="1501"/>
            <ac:spMk id="6" creationId="{214BF273-C84F-9290-2632-DDDE59E7E062}"/>
          </ac:spMkLst>
        </pc:spChg>
        <pc:spChg chg="add mod">
          <ac:chgData name="Emma Slonim" userId="163cc02f-b39c-4bb0-9d23-d8cd3fd605c4" providerId="ADAL" clId="{EBDCCAF3-712E-4C62-B46A-B3DC4F3D2677}" dt="2023-10-11T23:46:10.525" v="1415"/>
          <ac:spMkLst>
            <pc:docMk/>
            <pc:sldMk cId="420872067" sldId="1501"/>
            <ac:spMk id="7" creationId="{B4EB09C9-1711-48B7-AE2F-47115859BBE0}"/>
          </ac:spMkLst>
        </pc:spChg>
      </pc:sldChg>
      <pc:sldChg chg="add del modTransition">
        <pc:chgData name="Emma Slonim" userId="163cc02f-b39c-4bb0-9d23-d8cd3fd605c4" providerId="ADAL" clId="{EBDCCAF3-712E-4C62-B46A-B3DC4F3D2677}" dt="2023-10-11T23:44:58.376" v="1304"/>
        <pc:sldMkLst>
          <pc:docMk/>
          <pc:sldMk cId="2324287026" sldId="1502"/>
        </pc:sldMkLst>
      </pc:sldChg>
      <pc:sldChg chg="add del modTransition">
        <pc:chgData name="Emma Slonim" userId="163cc02f-b39c-4bb0-9d23-d8cd3fd605c4" providerId="ADAL" clId="{EBDCCAF3-712E-4C62-B46A-B3DC4F3D2677}" dt="2023-10-11T23:44:54.888" v="1302" actId="47"/>
        <pc:sldMkLst>
          <pc:docMk/>
          <pc:sldMk cId="3400588921" sldId="1502"/>
        </pc:sldMkLst>
      </pc:sldChg>
      <pc:sldChg chg="addSp delSp modSp add mod">
        <pc:chgData name="Emma Slonim" userId="163cc02f-b39c-4bb0-9d23-d8cd3fd605c4" providerId="ADAL" clId="{EBDCCAF3-712E-4C62-B46A-B3DC4F3D2677}" dt="2023-10-16T23:51:40.091" v="2925"/>
        <pc:sldMkLst>
          <pc:docMk/>
          <pc:sldMk cId="4205538336" sldId="1502"/>
        </pc:sldMkLst>
        <pc:spChg chg="add mod">
          <ac:chgData name="Emma Slonim" userId="163cc02f-b39c-4bb0-9d23-d8cd3fd605c4" providerId="ADAL" clId="{EBDCCAF3-712E-4C62-B46A-B3DC4F3D2677}" dt="2023-10-11T23:48:49.053" v="1491" actId="20577"/>
          <ac:spMkLst>
            <pc:docMk/>
            <pc:sldMk cId="4205538336" sldId="1502"/>
            <ac:spMk id="3" creationId="{960A9CFA-CABC-93AF-87A0-CC13F2CF8E7E}"/>
          </ac:spMkLst>
        </pc:spChg>
        <pc:spChg chg="add mod">
          <ac:chgData name="Emma Slonim" userId="163cc02f-b39c-4bb0-9d23-d8cd3fd605c4" providerId="ADAL" clId="{EBDCCAF3-712E-4C62-B46A-B3DC4F3D2677}" dt="2023-10-16T23:51:40.091" v="2925"/>
          <ac:spMkLst>
            <pc:docMk/>
            <pc:sldMk cId="4205538336" sldId="1502"/>
            <ac:spMk id="4" creationId="{43511B26-D1C7-25AA-634C-9D4011EBDA34}"/>
          </ac:spMkLst>
        </pc:spChg>
        <pc:spChg chg="del">
          <ac:chgData name="Emma Slonim" userId="163cc02f-b39c-4bb0-9d23-d8cd3fd605c4" providerId="ADAL" clId="{EBDCCAF3-712E-4C62-B46A-B3DC4F3D2677}" dt="2023-10-11T23:45:01.572" v="1306" actId="478"/>
          <ac:spMkLst>
            <pc:docMk/>
            <pc:sldMk cId="4205538336" sldId="1502"/>
            <ac:spMk id="6" creationId="{04445F08-2B26-8721-16E8-3760E6EAE2E5}"/>
          </ac:spMkLst>
        </pc:spChg>
        <pc:spChg chg="mod">
          <ac:chgData name="Emma Slonim" userId="163cc02f-b39c-4bb0-9d23-d8cd3fd605c4" providerId="ADAL" clId="{EBDCCAF3-712E-4C62-B46A-B3DC4F3D2677}" dt="2023-10-11T23:45:14.713" v="1337" actId="1035"/>
          <ac:spMkLst>
            <pc:docMk/>
            <pc:sldMk cId="4205538336" sldId="1502"/>
            <ac:spMk id="7" creationId="{03F7B0ED-5D82-E988-CC8D-454C8761CD3A}"/>
          </ac:spMkLst>
        </pc:spChg>
        <pc:spChg chg="mod">
          <ac:chgData name="Emma Slonim" userId="163cc02f-b39c-4bb0-9d23-d8cd3fd605c4" providerId="ADAL" clId="{EBDCCAF3-712E-4C62-B46A-B3DC4F3D2677}" dt="2023-10-11T23:45:14.713" v="1337" actId="1035"/>
          <ac:spMkLst>
            <pc:docMk/>
            <pc:sldMk cId="4205538336" sldId="1502"/>
            <ac:spMk id="17" creationId="{97C08821-C079-90A2-4C99-C9F74888774D}"/>
          </ac:spMkLst>
        </pc:spChg>
        <pc:spChg chg="mod">
          <ac:chgData name="Emma Slonim" userId="163cc02f-b39c-4bb0-9d23-d8cd3fd605c4" providerId="ADAL" clId="{EBDCCAF3-712E-4C62-B46A-B3DC4F3D2677}" dt="2023-10-11T23:45:14.713" v="1337" actId="1035"/>
          <ac:spMkLst>
            <pc:docMk/>
            <pc:sldMk cId="4205538336" sldId="1502"/>
            <ac:spMk id="18" creationId="{668284C8-1532-49E8-669A-88356E6DACB7}"/>
          </ac:spMkLst>
        </pc:spChg>
        <pc:spChg chg="mod">
          <ac:chgData name="Emma Slonim" userId="163cc02f-b39c-4bb0-9d23-d8cd3fd605c4" providerId="ADAL" clId="{EBDCCAF3-712E-4C62-B46A-B3DC4F3D2677}" dt="2023-10-11T23:45:14.713" v="1337" actId="1035"/>
          <ac:spMkLst>
            <pc:docMk/>
            <pc:sldMk cId="4205538336" sldId="1502"/>
            <ac:spMk id="20" creationId="{7C7BA33F-E0DA-398D-7809-FD3BDF5E46A1}"/>
          </ac:spMkLst>
        </pc:spChg>
        <pc:picChg chg="mod">
          <ac:chgData name="Emma Slonim" userId="163cc02f-b39c-4bb0-9d23-d8cd3fd605c4" providerId="ADAL" clId="{EBDCCAF3-712E-4C62-B46A-B3DC4F3D2677}" dt="2023-10-11T23:45:14.713" v="1337" actId="1035"/>
          <ac:picMkLst>
            <pc:docMk/>
            <pc:sldMk cId="4205538336" sldId="1502"/>
            <ac:picMk id="11" creationId="{8B4E4140-3589-B6F3-C5DA-E95343DA1DA5}"/>
          </ac:picMkLst>
        </pc:picChg>
        <pc:picChg chg="mod">
          <ac:chgData name="Emma Slonim" userId="163cc02f-b39c-4bb0-9d23-d8cd3fd605c4" providerId="ADAL" clId="{EBDCCAF3-712E-4C62-B46A-B3DC4F3D2677}" dt="2023-10-11T23:45:14.713" v="1337" actId="1035"/>
          <ac:picMkLst>
            <pc:docMk/>
            <pc:sldMk cId="4205538336" sldId="1502"/>
            <ac:picMk id="13" creationId="{2E450A65-085E-81C1-6BBA-57FBA368635F}"/>
          </ac:picMkLst>
        </pc:picChg>
        <pc:picChg chg="mod">
          <ac:chgData name="Emma Slonim" userId="163cc02f-b39c-4bb0-9d23-d8cd3fd605c4" providerId="ADAL" clId="{EBDCCAF3-712E-4C62-B46A-B3DC4F3D2677}" dt="2023-10-11T23:45:14.713" v="1337" actId="1035"/>
          <ac:picMkLst>
            <pc:docMk/>
            <pc:sldMk cId="4205538336" sldId="1502"/>
            <ac:picMk id="14" creationId="{374AC138-E505-66A0-3B99-0011F55844B9}"/>
          </ac:picMkLst>
        </pc:picChg>
        <pc:picChg chg="mod">
          <ac:chgData name="Emma Slonim" userId="163cc02f-b39c-4bb0-9d23-d8cd3fd605c4" providerId="ADAL" clId="{EBDCCAF3-712E-4C62-B46A-B3DC4F3D2677}" dt="2023-10-11T23:45:14.713" v="1337" actId="1035"/>
          <ac:picMkLst>
            <pc:docMk/>
            <pc:sldMk cId="4205538336" sldId="1502"/>
            <ac:picMk id="16" creationId="{20A470CC-9F33-DAC1-C51C-F923199D2284}"/>
          </ac:picMkLst>
        </pc:picChg>
      </pc:sldChg>
      <pc:sldChg chg="delSp modSp add mod">
        <pc:chgData name="Emma Slonim" userId="163cc02f-b39c-4bb0-9d23-d8cd3fd605c4" providerId="ADAL" clId="{EBDCCAF3-712E-4C62-B46A-B3DC4F3D2677}" dt="2023-10-11T23:49:13.170" v="1494" actId="403"/>
        <pc:sldMkLst>
          <pc:docMk/>
          <pc:sldMk cId="1187961562" sldId="1503"/>
        </pc:sldMkLst>
        <pc:spChg chg="mod">
          <ac:chgData name="Emma Slonim" userId="163cc02f-b39c-4bb0-9d23-d8cd3fd605c4" providerId="ADAL" clId="{EBDCCAF3-712E-4C62-B46A-B3DC4F3D2677}" dt="2023-10-11T23:49:13.170" v="1494" actId="403"/>
          <ac:spMkLst>
            <pc:docMk/>
            <pc:sldMk cId="1187961562" sldId="1503"/>
            <ac:spMk id="18" creationId="{61D3EE20-49C3-4AC9-B2ED-461030180F03}"/>
          </ac:spMkLst>
        </pc:spChg>
        <pc:spChg chg="del">
          <ac:chgData name="Emma Slonim" userId="163cc02f-b39c-4bb0-9d23-d8cd3fd605c4" providerId="ADAL" clId="{EBDCCAF3-712E-4C62-B46A-B3DC4F3D2677}" dt="2023-10-11T23:45:33.376" v="1349" actId="478"/>
          <ac:spMkLst>
            <pc:docMk/>
            <pc:sldMk cId="1187961562" sldId="1503"/>
            <ac:spMk id="19" creationId="{2A198364-F89F-4D37-9CAD-FA961C8CE5CD}"/>
          </ac:spMkLst>
        </pc:spChg>
      </pc:sldChg>
      <pc:sldChg chg="delSp modSp add mod ord">
        <pc:chgData name="Emma Slonim" userId="163cc02f-b39c-4bb0-9d23-d8cd3fd605c4" providerId="ADAL" clId="{EBDCCAF3-712E-4C62-B46A-B3DC4F3D2677}" dt="2023-10-11T23:50:44.053" v="1536"/>
        <pc:sldMkLst>
          <pc:docMk/>
          <pc:sldMk cId="3785316286" sldId="1504"/>
        </pc:sldMkLst>
        <pc:spChg chg="mod">
          <ac:chgData name="Emma Slonim" userId="163cc02f-b39c-4bb0-9d23-d8cd3fd605c4" providerId="ADAL" clId="{EBDCCAF3-712E-4C62-B46A-B3DC4F3D2677}" dt="2023-10-11T23:50:31.733" v="1534" actId="20577"/>
          <ac:spMkLst>
            <pc:docMk/>
            <pc:sldMk cId="3785316286" sldId="1504"/>
            <ac:spMk id="2" creationId="{51F86D29-3CB8-F4EF-0967-612ADB12C922}"/>
          </ac:spMkLst>
        </pc:spChg>
        <pc:graphicFrameChg chg="del modGraphic">
          <ac:chgData name="Emma Slonim" userId="163cc02f-b39c-4bb0-9d23-d8cd3fd605c4" providerId="ADAL" clId="{EBDCCAF3-712E-4C62-B46A-B3DC4F3D2677}" dt="2023-10-11T23:50:13.228" v="1498" actId="478"/>
          <ac:graphicFrameMkLst>
            <pc:docMk/>
            <pc:sldMk cId="3785316286" sldId="1504"/>
            <ac:graphicFrameMk id="4" creationId="{06DB56FD-B889-CC54-5943-5585EE803B62}"/>
          </ac:graphicFrameMkLst>
        </pc:graphicFrameChg>
        <pc:picChg chg="del">
          <ac:chgData name="Emma Slonim" userId="163cc02f-b39c-4bb0-9d23-d8cd3fd605c4" providerId="ADAL" clId="{EBDCCAF3-712E-4C62-B46A-B3DC4F3D2677}" dt="2023-10-11T23:50:14.119" v="1499" actId="478"/>
          <ac:picMkLst>
            <pc:docMk/>
            <pc:sldMk cId="3785316286" sldId="1504"/>
            <ac:picMk id="6" creationId="{AB73C205-5350-4B3C-5CAD-0B847BCEA3A9}"/>
          </ac:picMkLst>
        </pc:picChg>
      </pc:sldChg>
      <pc:sldChg chg="del">
        <pc:chgData name="Emma Slonim" userId="163cc02f-b39c-4bb0-9d23-d8cd3fd605c4" providerId="ADAL" clId="{EBDCCAF3-712E-4C62-B46A-B3DC4F3D2677}" dt="2023-10-16T23:05:16.286" v="2382" actId="47"/>
        <pc:sldMkLst>
          <pc:docMk/>
          <pc:sldMk cId="1840095230" sldId="1505"/>
        </pc:sldMkLst>
      </pc:sldChg>
      <pc:sldChg chg="modSp add del">
        <pc:chgData name="Emma Slonim" userId="163cc02f-b39c-4bb0-9d23-d8cd3fd605c4" providerId="ADAL" clId="{EBDCCAF3-712E-4C62-B46A-B3DC4F3D2677}" dt="2023-10-13T13:54:43.729" v="1546"/>
        <pc:sldMkLst>
          <pc:docMk/>
          <pc:sldMk cId="2038719091" sldId="1506"/>
        </pc:sldMkLst>
        <pc:spChg chg="mod">
          <ac:chgData name="Emma Slonim" userId="163cc02f-b39c-4bb0-9d23-d8cd3fd605c4" providerId="ADAL" clId="{EBDCCAF3-712E-4C62-B46A-B3DC4F3D2677}" dt="2023-10-13T13:54:41.208" v="1545"/>
          <ac:spMkLst>
            <pc:docMk/>
            <pc:sldMk cId="2038719091" sldId="1506"/>
            <ac:spMk id="2" creationId="{6F6F84D8-9221-34D8-8027-711EA7210DF3}"/>
          </ac:spMkLst>
        </pc:spChg>
      </pc:sldChg>
      <pc:sldChg chg="addSp delSp modSp add mod">
        <pc:chgData name="Emma Slonim" userId="163cc02f-b39c-4bb0-9d23-d8cd3fd605c4" providerId="ADAL" clId="{EBDCCAF3-712E-4C62-B46A-B3DC4F3D2677}" dt="2023-10-16T22:52:25.750" v="2309" actId="20577"/>
        <pc:sldMkLst>
          <pc:docMk/>
          <pc:sldMk cId="3865534583" sldId="1506"/>
        </pc:sldMkLst>
        <pc:spChg chg="mod">
          <ac:chgData name="Emma Slonim" userId="163cc02f-b39c-4bb0-9d23-d8cd3fd605c4" providerId="ADAL" clId="{EBDCCAF3-712E-4C62-B46A-B3DC4F3D2677}" dt="2023-10-16T22:52:25.750" v="2309" actId="20577"/>
          <ac:spMkLst>
            <pc:docMk/>
            <pc:sldMk cId="3865534583" sldId="1506"/>
            <ac:spMk id="3" creationId="{FED64B27-9A55-45E8-AAF0-9AF45E34CB3A}"/>
          </ac:spMkLst>
        </pc:spChg>
        <pc:spChg chg="mod">
          <ac:chgData name="Emma Slonim" userId="163cc02f-b39c-4bb0-9d23-d8cd3fd605c4" providerId="ADAL" clId="{EBDCCAF3-712E-4C62-B46A-B3DC4F3D2677}" dt="2023-10-16T22:37:56.399" v="2111" actId="404"/>
          <ac:spMkLst>
            <pc:docMk/>
            <pc:sldMk cId="3865534583" sldId="1506"/>
            <ac:spMk id="7" creationId="{CB63FC8B-023F-4DC2-BDB0-E2DC67D3F03A}"/>
          </ac:spMkLst>
        </pc:spChg>
        <pc:picChg chg="add mod">
          <ac:chgData name="Emma Slonim" userId="163cc02f-b39c-4bb0-9d23-d8cd3fd605c4" providerId="ADAL" clId="{EBDCCAF3-712E-4C62-B46A-B3DC4F3D2677}" dt="2023-10-16T22:52:12.913" v="2307" actId="1076"/>
          <ac:picMkLst>
            <pc:docMk/>
            <pc:sldMk cId="3865534583" sldId="1506"/>
            <ac:picMk id="8" creationId="{4DB713E0-1F58-278A-BCDA-F1BCB04E001C}"/>
          </ac:picMkLst>
        </pc:picChg>
        <pc:picChg chg="add del mod">
          <ac:chgData name="Emma Slonim" userId="163cc02f-b39c-4bb0-9d23-d8cd3fd605c4" providerId="ADAL" clId="{EBDCCAF3-712E-4C62-B46A-B3DC4F3D2677}" dt="2023-10-16T22:51:18.222" v="2304" actId="478"/>
          <ac:picMkLst>
            <pc:docMk/>
            <pc:sldMk cId="3865534583" sldId="1506"/>
            <ac:picMk id="1026" creationId="{0ABDFD33-D158-7042-B0E4-DA39E636729C}"/>
          </ac:picMkLst>
        </pc:picChg>
      </pc:sldChg>
      <pc:sldChg chg="add del">
        <pc:chgData name="Emma Slonim" userId="163cc02f-b39c-4bb0-9d23-d8cd3fd605c4" providerId="ADAL" clId="{EBDCCAF3-712E-4C62-B46A-B3DC4F3D2677}" dt="2023-10-13T13:57:53.965" v="1678"/>
        <pc:sldMkLst>
          <pc:docMk/>
          <pc:sldMk cId="449193497" sldId="1507"/>
        </pc:sldMkLst>
      </pc:sldChg>
      <pc:sldChg chg="modSp add del mod">
        <pc:chgData name="Emma Slonim" userId="163cc02f-b39c-4bb0-9d23-d8cd3fd605c4" providerId="ADAL" clId="{EBDCCAF3-712E-4C62-B46A-B3DC4F3D2677}" dt="2023-10-13T14:46:08.465" v="1841" actId="47"/>
        <pc:sldMkLst>
          <pc:docMk/>
          <pc:sldMk cId="1455352396" sldId="1507"/>
        </pc:sldMkLst>
        <pc:spChg chg="mod">
          <ac:chgData name="Emma Slonim" userId="163cc02f-b39c-4bb0-9d23-d8cd3fd605c4" providerId="ADAL" clId="{EBDCCAF3-712E-4C62-B46A-B3DC4F3D2677}" dt="2023-10-13T14:44:31.122" v="1769" actId="20577"/>
          <ac:spMkLst>
            <pc:docMk/>
            <pc:sldMk cId="1455352396" sldId="1507"/>
            <ac:spMk id="18" creationId="{61D3EE20-49C3-4AC9-B2ED-461030180F03}"/>
          </ac:spMkLst>
        </pc:spChg>
      </pc:sldChg>
      <pc:sldChg chg="add del">
        <pc:chgData name="Emma Slonim" userId="163cc02f-b39c-4bb0-9d23-d8cd3fd605c4" providerId="ADAL" clId="{EBDCCAF3-712E-4C62-B46A-B3DC4F3D2677}" dt="2023-10-13T14:04:35.350" v="1721" actId="47"/>
        <pc:sldMkLst>
          <pc:docMk/>
          <pc:sldMk cId="1471269575" sldId="1507"/>
        </pc:sldMkLst>
      </pc:sldChg>
      <pc:sldChg chg="modSp add del mod">
        <pc:chgData name="Emma Slonim" userId="163cc02f-b39c-4bb0-9d23-d8cd3fd605c4" providerId="ADAL" clId="{EBDCCAF3-712E-4C62-B46A-B3DC4F3D2677}" dt="2023-10-13T13:58:21.363" v="1700" actId="47"/>
        <pc:sldMkLst>
          <pc:docMk/>
          <pc:sldMk cId="2713683646" sldId="1507"/>
        </pc:sldMkLst>
        <pc:spChg chg="mod">
          <ac:chgData name="Emma Slonim" userId="163cc02f-b39c-4bb0-9d23-d8cd3fd605c4" providerId="ADAL" clId="{EBDCCAF3-712E-4C62-B46A-B3DC4F3D2677}" dt="2023-10-13T13:57:57.570" v="1697" actId="20577"/>
          <ac:spMkLst>
            <pc:docMk/>
            <pc:sldMk cId="2713683646" sldId="1507"/>
            <ac:spMk id="18" creationId="{61D3EE20-49C3-4AC9-B2ED-461030180F03}"/>
          </ac:spMkLst>
        </pc:spChg>
      </pc:sldChg>
      <pc:sldChg chg="addSp delSp modSp add mod">
        <pc:chgData name="Emma Slonim" userId="163cc02f-b39c-4bb0-9d23-d8cd3fd605c4" providerId="ADAL" clId="{EBDCCAF3-712E-4C62-B46A-B3DC4F3D2677}" dt="2023-10-16T23:26:31.070" v="2472" actId="1076"/>
        <pc:sldMkLst>
          <pc:docMk/>
          <pc:sldMk cId="3347978376" sldId="1507"/>
        </pc:sldMkLst>
        <pc:spChg chg="mod">
          <ac:chgData name="Emma Slonim" userId="163cc02f-b39c-4bb0-9d23-d8cd3fd605c4" providerId="ADAL" clId="{EBDCCAF3-712E-4C62-B46A-B3DC4F3D2677}" dt="2023-10-16T23:05:53.092" v="2383" actId="20577"/>
          <ac:spMkLst>
            <pc:docMk/>
            <pc:sldMk cId="3347978376" sldId="1507"/>
            <ac:spMk id="18" creationId="{61D3EE20-49C3-4AC9-B2ED-461030180F03}"/>
          </ac:spMkLst>
        </pc:spChg>
        <pc:picChg chg="add del mod">
          <ac:chgData name="Emma Slonim" userId="163cc02f-b39c-4bb0-9d23-d8cd3fd605c4" providerId="ADAL" clId="{EBDCCAF3-712E-4C62-B46A-B3DC4F3D2677}" dt="2023-10-16T23:11:35.901" v="2394" actId="478"/>
          <ac:picMkLst>
            <pc:docMk/>
            <pc:sldMk cId="3347978376" sldId="1507"/>
            <ac:picMk id="3074" creationId="{12C04FD1-00F5-6E6F-F67A-DD08ED3811FF}"/>
          </ac:picMkLst>
        </pc:picChg>
        <pc:picChg chg="add del mod">
          <ac:chgData name="Emma Slonim" userId="163cc02f-b39c-4bb0-9d23-d8cd3fd605c4" providerId="ADAL" clId="{EBDCCAF3-712E-4C62-B46A-B3DC4F3D2677}" dt="2023-10-16T23:14:03.143" v="2407" actId="478"/>
          <ac:picMkLst>
            <pc:docMk/>
            <pc:sldMk cId="3347978376" sldId="1507"/>
            <ac:picMk id="3076" creationId="{181D015A-E58E-F81B-34BF-185C59220305}"/>
          </ac:picMkLst>
        </pc:picChg>
        <pc:picChg chg="add mod">
          <ac:chgData name="Emma Slonim" userId="163cc02f-b39c-4bb0-9d23-d8cd3fd605c4" providerId="ADAL" clId="{EBDCCAF3-712E-4C62-B46A-B3DC4F3D2677}" dt="2023-10-16T23:26:31.070" v="2472" actId="1076"/>
          <ac:picMkLst>
            <pc:docMk/>
            <pc:sldMk cId="3347978376" sldId="1507"/>
            <ac:picMk id="3078" creationId="{2D6AB319-D71E-3211-404D-53EF2BA91395}"/>
          </ac:picMkLst>
        </pc:picChg>
      </pc:sldChg>
      <pc:sldChg chg="modSp add del mod">
        <pc:chgData name="Emma Slonim" userId="163cc02f-b39c-4bb0-9d23-d8cd3fd605c4" providerId="ADAL" clId="{EBDCCAF3-712E-4C62-B46A-B3DC4F3D2677}" dt="2023-10-16T23:51:19.535" v="2921" actId="47"/>
        <pc:sldMkLst>
          <pc:docMk/>
          <pc:sldMk cId="3538153462" sldId="1508"/>
        </pc:sldMkLst>
        <pc:spChg chg="mod">
          <ac:chgData name="Emma Slonim" userId="163cc02f-b39c-4bb0-9d23-d8cd3fd605c4" providerId="ADAL" clId="{EBDCCAF3-712E-4C62-B46A-B3DC4F3D2677}" dt="2023-10-13T14:47:58.929" v="1975" actId="404"/>
          <ac:spMkLst>
            <pc:docMk/>
            <pc:sldMk cId="3538153462" sldId="1508"/>
            <ac:spMk id="3" creationId="{FED64B27-9A55-45E8-AAF0-9AF45E34CB3A}"/>
          </ac:spMkLst>
        </pc:spChg>
        <pc:spChg chg="mod">
          <ac:chgData name="Emma Slonim" userId="163cc02f-b39c-4bb0-9d23-d8cd3fd605c4" providerId="ADAL" clId="{EBDCCAF3-712E-4C62-B46A-B3DC4F3D2677}" dt="2023-10-16T23:27:02.394" v="2500" actId="20577"/>
          <ac:spMkLst>
            <pc:docMk/>
            <pc:sldMk cId="3538153462" sldId="1508"/>
            <ac:spMk id="7" creationId="{CB63FC8B-023F-4DC2-BDB0-E2DC67D3F03A}"/>
          </ac:spMkLst>
        </pc:spChg>
      </pc:sldChg>
      <pc:sldChg chg="add del">
        <pc:chgData name="Emma Slonim" userId="163cc02f-b39c-4bb0-9d23-d8cd3fd605c4" providerId="ADAL" clId="{EBDCCAF3-712E-4C62-B46A-B3DC4F3D2677}" dt="2023-10-13T21:20:43.616" v="1992"/>
        <pc:sldMkLst>
          <pc:docMk/>
          <pc:sldMk cId="3182816931" sldId="1509"/>
        </pc:sldMkLst>
      </pc:sldChg>
      <pc:sldChg chg="addSp delSp modSp add mod">
        <pc:chgData name="Emma Slonim" userId="163cc02f-b39c-4bb0-9d23-d8cd3fd605c4" providerId="ADAL" clId="{EBDCCAF3-712E-4C62-B46A-B3DC4F3D2677}" dt="2023-10-16T23:54:47.994" v="2952"/>
        <pc:sldMkLst>
          <pc:docMk/>
          <pc:sldMk cId="3625918506" sldId="1509"/>
        </pc:sldMkLst>
        <pc:spChg chg="add mod">
          <ac:chgData name="Emma Slonim" userId="163cc02f-b39c-4bb0-9d23-d8cd3fd605c4" providerId="ADAL" clId="{EBDCCAF3-712E-4C62-B46A-B3DC4F3D2677}" dt="2023-10-16T23:54:47.994" v="2952"/>
          <ac:spMkLst>
            <pc:docMk/>
            <pc:sldMk cId="3625918506" sldId="1509"/>
            <ac:spMk id="8" creationId="{42379C9A-10AA-CC82-7104-DAE72FDA1698}"/>
          </ac:spMkLst>
        </pc:spChg>
        <pc:spChg chg="del">
          <ac:chgData name="Emma Slonim" userId="163cc02f-b39c-4bb0-9d23-d8cd3fd605c4" providerId="ADAL" clId="{EBDCCAF3-712E-4C62-B46A-B3DC4F3D2677}" dt="2023-10-16T23:54:47.805" v="2951" actId="478"/>
          <ac:spMkLst>
            <pc:docMk/>
            <pc:sldMk cId="3625918506" sldId="1509"/>
            <ac:spMk id="10" creationId="{887961CF-06BD-4197-84C7-71573BE305FF}"/>
          </ac:spMkLst>
        </pc:spChg>
      </pc:sldChg>
      <pc:sldChg chg="add del">
        <pc:chgData name="Emma Slonim" userId="163cc02f-b39c-4bb0-9d23-d8cd3fd605c4" providerId="ADAL" clId="{EBDCCAF3-712E-4C62-B46A-B3DC4F3D2677}" dt="2023-10-16T23:00:51.496" v="2344"/>
        <pc:sldMkLst>
          <pc:docMk/>
          <pc:sldMk cId="2846781647" sldId="1510"/>
        </pc:sldMkLst>
      </pc:sldChg>
      <pc:sldChg chg="add">
        <pc:chgData name="Emma Slonim" userId="163cc02f-b39c-4bb0-9d23-d8cd3fd605c4" providerId="ADAL" clId="{EBDCCAF3-712E-4C62-B46A-B3DC4F3D2677}" dt="2023-10-16T23:00:51.539" v="2345"/>
        <pc:sldMkLst>
          <pc:docMk/>
          <pc:sldMk cId="3146537454" sldId="1510"/>
        </pc:sldMkLst>
      </pc:sldChg>
      <pc:sldChg chg="add del">
        <pc:chgData name="Emma Slonim" userId="163cc02f-b39c-4bb0-9d23-d8cd3fd605c4" providerId="ADAL" clId="{EBDCCAF3-712E-4C62-B46A-B3DC4F3D2677}" dt="2023-10-16T23:00:51.539" v="2345"/>
        <pc:sldMkLst>
          <pc:docMk/>
          <pc:sldMk cId="1994348747" sldId="1511"/>
        </pc:sldMkLst>
      </pc:sldChg>
      <pc:sldChg chg="add del">
        <pc:chgData name="Emma Slonim" userId="163cc02f-b39c-4bb0-9d23-d8cd3fd605c4" providerId="ADAL" clId="{EBDCCAF3-712E-4C62-B46A-B3DC4F3D2677}" dt="2023-10-16T23:00:51.539" v="2345"/>
        <pc:sldMkLst>
          <pc:docMk/>
          <pc:sldMk cId="1868287407" sldId="1512"/>
        </pc:sldMkLst>
      </pc:sldChg>
      <pc:sldChg chg="addSp delSp modSp add mod">
        <pc:chgData name="Emma Slonim" userId="163cc02f-b39c-4bb0-9d23-d8cd3fd605c4" providerId="ADAL" clId="{EBDCCAF3-712E-4C62-B46A-B3DC4F3D2677}" dt="2023-10-16T23:51:59.606" v="2936" actId="1076"/>
        <pc:sldMkLst>
          <pc:docMk/>
          <pc:sldMk cId="585959195" sldId="1513"/>
        </pc:sldMkLst>
        <pc:spChg chg="add del mod">
          <ac:chgData name="Emma Slonim" userId="163cc02f-b39c-4bb0-9d23-d8cd3fd605c4" providerId="ADAL" clId="{EBDCCAF3-712E-4C62-B46A-B3DC4F3D2677}" dt="2023-10-16T23:51:59.606" v="2936" actId="1076"/>
          <ac:spMkLst>
            <pc:docMk/>
            <pc:sldMk cId="585959195" sldId="1513"/>
            <ac:spMk id="3" creationId="{FED64B27-9A55-45E8-AAF0-9AF45E34CB3A}"/>
          </ac:spMkLst>
        </pc:spChg>
        <pc:spChg chg="del">
          <ac:chgData name="Emma Slonim" userId="163cc02f-b39c-4bb0-9d23-d8cd3fd605c4" providerId="ADAL" clId="{EBDCCAF3-712E-4C62-B46A-B3DC4F3D2677}" dt="2023-10-16T23:51:13.472" v="2919" actId="478"/>
          <ac:spMkLst>
            <pc:docMk/>
            <pc:sldMk cId="585959195" sldId="1513"/>
            <ac:spMk id="4" creationId="{3B52BC38-873B-BBC1-2CEB-75AC05A53F3C}"/>
          </ac:spMkLst>
        </pc:spChg>
        <pc:spChg chg="add del mod">
          <ac:chgData name="Emma Slonim" userId="163cc02f-b39c-4bb0-9d23-d8cd3fd605c4" providerId="ADAL" clId="{EBDCCAF3-712E-4C62-B46A-B3DC4F3D2677}" dt="2023-10-16T23:29:26.164" v="2773" actId="21"/>
          <ac:spMkLst>
            <pc:docMk/>
            <pc:sldMk cId="585959195" sldId="1513"/>
            <ac:spMk id="9" creationId="{9FD513B5-2EA6-571D-7925-F55EAFD28FEB}"/>
          </ac:spMkLst>
        </pc:spChg>
        <pc:picChg chg="del">
          <ac:chgData name="Emma Slonim" userId="163cc02f-b39c-4bb0-9d23-d8cd3fd605c4" providerId="ADAL" clId="{EBDCCAF3-712E-4C62-B46A-B3DC4F3D2677}" dt="2023-10-16T23:28:02.821" v="2654" actId="478"/>
          <ac:picMkLst>
            <pc:docMk/>
            <pc:sldMk cId="585959195" sldId="1513"/>
            <ac:picMk id="8" creationId="{4DB713E0-1F58-278A-BCDA-F1BCB04E001C}"/>
          </ac:picMkLst>
        </pc:picChg>
        <pc:picChg chg="add del mod">
          <ac:chgData name="Emma Slonim" userId="163cc02f-b39c-4bb0-9d23-d8cd3fd605c4" providerId="ADAL" clId="{EBDCCAF3-712E-4C62-B46A-B3DC4F3D2677}" dt="2023-10-16T23:45:13.625" v="2834" actId="478"/>
          <ac:picMkLst>
            <pc:docMk/>
            <pc:sldMk cId="585959195" sldId="1513"/>
            <ac:picMk id="5122" creationId="{6F47D28C-6390-F63B-D0D7-12FBA5187F9D}"/>
          </ac:picMkLst>
        </pc:picChg>
        <pc:picChg chg="add del mod">
          <ac:chgData name="Emma Slonim" userId="163cc02f-b39c-4bb0-9d23-d8cd3fd605c4" providerId="ADAL" clId="{EBDCCAF3-712E-4C62-B46A-B3DC4F3D2677}" dt="2023-10-16T23:46:55.767" v="2850" actId="478"/>
          <ac:picMkLst>
            <pc:docMk/>
            <pc:sldMk cId="585959195" sldId="1513"/>
            <ac:picMk id="5124" creationId="{EDE9427A-0CA1-826D-A59B-8939346DFF02}"/>
          </ac:picMkLst>
        </pc:picChg>
        <pc:picChg chg="add del mod">
          <ac:chgData name="Emma Slonim" userId="163cc02f-b39c-4bb0-9d23-d8cd3fd605c4" providerId="ADAL" clId="{EBDCCAF3-712E-4C62-B46A-B3DC4F3D2677}" dt="2023-10-16T23:51:04.008" v="2911" actId="478"/>
          <ac:picMkLst>
            <pc:docMk/>
            <pc:sldMk cId="585959195" sldId="1513"/>
            <ac:picMk id="5126" creationId="{29962B63-40F2-7ED5-A1A0-1B209B64C2CE}"/>
          </ac:picMkLst>
        </pc:picChg>
        <pc:picChg chg="add del mod">
          <ac:chgData name="Emma Slonim" userId="163cc02f-b39c-4bb0-9d23-d8cd3fd605c4" providerId="ADAL" clId="{EBDCCAF3-712E-4C62-B46A-B3DC4F3D2677}" dt="2023-10-16T23:48:25.912" v="2905"/>
          <ac:picMkLst>
            <pc:docMk/>
            <pc:sldMk cId="585959195" sldId="1513"/>
            <ac:picMk id="5128" creationId="{CF296205-DBF1-F7E4-238B-078EBF770EBD}"/>
          </ac:picMkLst>
        </pc:picChg>
        <pc:picChg chg="add del mod">
          <ac:chgData name="Emma Slonim" userId="163cc02f-b39c-4bb0-9d23-d8cd3fd605c4" providerId="ADAL" clId="{EBDCCAF3-712E-4C62-B46A-B3DC4F3D2677}" dt="2023-10-16T23:51:04.844" v="2912" actId="478"/>
          <ac:picMkLst>
            <pc:docMk/>
            <pc:sldMk cId="585959195" sldId="1513"/>
            <ac:picMk id="5130" creationId="{31CD1796-372C-A826-C84C-0BF041B4308F}"/>
          </ac:picMkLst>
        </pc:picChg>
        <pc:picChg chg="add mod">
          <ac:chgData name="Emma Slonim" userId="163cc02f-b39c-4bb0-9d23-d8cd3fd605c4" providerId="ADAL" clId="{EBDCCAF3-712E-4C62-B46A-B3DC4F3D2677}" dt="2023-10-16T23:51:52.705" v="2935" actId="1076"/>
          <ac:picMkLst>
            <pc:docMk/>
            <pc:sldMk cId="585959195" sldId="1513"/>
            <ac:picMk id="5132" creationId="{8BFA8106-0722-AE11-F3C9-F63FEB4C9285}"/>
          </ac:picMkLst>
        </pc:picChg>
      </pc:sldChg>
      <pc:sldMasterChg chg="del delSldLayout">
        <pc:chgData name="Emma Slonim" userId="163cc02f-b39c-4bb0-9d23-d8cd3fd605c4" providerId="ADAL" clId="{EBDCCAF3-712E-4C62-B46A-B3DC4F3D2677}" dt="2023-10-11T23:01:58.299" v="5" actId="47"/>
        <pc:sldMasterMkLst>
          <pc:docMk/>
          <pc:sldMasterMk cId="394904498" sldId="2147483711"/>
        </pc:sldMasterMkLst>
        <pc:sldLayoutChg chg="del">
          <pc:chgData name="Emma Slonim" userId="163cc02f-b39c-4bb0-9d23-d8cd3fd605c4" providerId="ADAL" clId="{EBDCCAF3-712E-4C62-B46A-B3DC4F3D2677}" dt="2023-10-11T23:01:58.299" v="5" actId="47"/>
          <pc:sldLayoutMkLst>
            <pc:docMk/>
            <pc:sldMasterMk cId="394904498" sldId="2147483711"/>
            <pc:sldLayoutMk cId="4136676425" sldId="2147483712"/>
          </pc:sldLayoutMkLst>
        </pc:sldLayoutChg>
        <pc:sldLayoutChg chg="del">
          <pc:chgData name="Emma Slonim" userId="163cc02f-b39c-4bb0-9d23-d8cd3fd605c4" providerId="ADAL" clId="{EBDCCAF3-712E-4C62-B46A-B3DC4F3D2677}" dt="2023-10-11T23:01:58.299" v="5" actId="47"/>
          <pc:sldLayoutMkLst>
            <pc:docMk/>
            <pc:sldMasterMk cId="394904498" sldId="2147483711"/>
            <pc:sldLayoutMk cId="841430673" sldId="2147483713"/>
          </pc:sldLayoutMkLst>
        </pc:sldLayoutChg>
      </pc:sldMasterChg>
    </pc:docChg>
  </pc:docChgLst>
  <pc:docChgLst>
    <pc:chgData name="Emma Slonim" userId="163cc02f-b39c-4bb0-9d23-d8cd3fd605c4" providerId="ADAL" clId="{FA2F906D-723E-4726-8B8D-005DE3A3A89C}"/>
    <pc:docChg chg="undo custSel addSld delSld modSld">
      <pc:chgData name="Emma Slonim" userId="163cc02f-b39c-4bb0-9d23-d8cd3fd605c4" providerId="ADAL" clId="{FA2F906D-723E-4726-8B8D-005DE3A3A89C}" dt="2023-02-01T21:26:06.072" v="136"/>
      <pc:docMkLst>
        <pc:docMk/>
      </pc:docMkLst>
      <pc:sldChg chg="addSp delSp modSp">
        <pc:chgData name="Emma Slonim" userId="163cc02f-b39c-4bb0-9d23-d8cd3fd605c4" providerId="ADAL" clId="{FA2F906D-723E-4726-8B8D-005DE3A3A89C}" dt="2023-01-31T22:47:05.100" v="1"/>
        <pc:sldMkLst>
          <pc:docMk/>
          <pc:sldMk cId="1768238762" sldId="257"/>
        </pc:sldMkLst>
        <pc:graphicFrameChg chg="add del mod">
          <ac:chgData name="Emma Slonim" userId="163cc02f-b39c-4bb0-9d23-d8cd3fd605c4" providerId="ADAL" clId="{FA2F906D-723E-4726-8B8D-005DE3A3A89C}" dt="2023-01-31T22:47:05.100" v="1"/>
          <ac:graphicFrameMkLst>
            <pc:docMk/>
            <pc:sldMk cId="1768238762" sldId="257"/>
            <ac:graphicFrameMk id="38" creationId="{543355F7-DF1E-5A7F-FB78-D9D5D21CA301}"/>
          </ac:graphicFrameMkLst>
        </pc:graphicFrameChg>
      </pc:sldChg>
      <pc:sldChg chg="delSp modSp mod">
        <pc:chgData name="Emma Slonim" userId="163cc02f-b39c-4bb0-9d23-d8cd3fd605c4" providerId="ADAL" clId="{FA2F906D-723E-4726-8B8D-005DE3A3A89C}" dt="2023-02-01T20:41:21.326" v="82" actId="478"/>
        <pc:sldMkLst>
          <pc:docMk/>
          <pc:sldMk cId="351388101" sldId="879"/>
        </pc:sldMkLst>
        <pc:spChg chg="del mod">
          <ac:chgData name="Emma Slonim" userId="163cc02f-b39c-4bb0-9d23-d8cd3fd605c4" providerId="ADAL" clId="{FA2F906D-723E-4726-8B8D-005DE3A3A89C}" dt="2023-02-01T20:41:21.326" v="82" actId="478"/>
          <ac:spMkLst>
            <pc:docMk/>
            <pc:sldMk cId="351388101" sldId="879"/>
            <ac:spMk id="9" creationId="{B993F5D6-E8D3-414E-9056-DC3F35B232ED}"/>
          </ac:spMkLst>
        </pc:spChg>
        <pc:spChg chg="mod">
          <ac:chgData name="Emma Slonim" userId="163cc02f-b39c-4bb0-9d23-d8cd3fd605c4" providerId="ADAL" clId="{FA2F906D-723E-4726-8B8D-005DE3A3A89C}" dt="2023-02-01T20:41:06.888" v="81" actId="20577"/>
          <ac:spMkLst>
            <pc:docMk/>
            <pc:sldMk cId="351388101" sldId="879"/>
            <ac:spMk id="720898" creationId="{00000000-0000-0000-0000-000000000000}"/>
          </ac:spMkLst>
        </pc:spChg>
      </pc:sldChg>
      <pc:sldChg chg="modSp mod">
        <pc:chgData name="Emma Slonim" userId="163cc02f-b39c-4bb0-9d23-d8cd3fd605c4" providerId="ADAL" clId="{FA2F906D-723E-4726-8B8D-005DE3A3A89C}" dt="2023-02-01T21:22:16.882" v="131" actId="20577"/>
        <pc:sldMkLst>
          <pc:docMk/>
          <pc:sldMk cId="1361959142" sldId="931"/>
        </pc:sldMkLst>
        <pc:spChg chg="mod">
          <ac:chgData name="Emma Slonim" userId="163cc02f-b39c-4bb0-9d23-d8cd3fd605c4" providerId="ADAL" clId="{FA2F906D-723E-4726-8B8D-005DE3A3A89C}" dt="2023-02-01T21:22:16.882" v="131" actId="20577"/>
          <ac:spMkLst>
            <pc:docMk/>
            <pc:sldMk cId="1361959142" sldId="931"/>
            <ac:spMk id="26" creationId="{D63BBF14-2D19-F54A-BF3F-C1231657E436}"/>
          </ac:spMkLst>
        </pc:spChg>
      </pc:sldChg>
      <pc:sldChg chg="modSp mod">
        <pc:chgData name="Emma Slonim" userId="163cc02f-b39c-4bb0-9d23-d8cd3fd605c4" providerId="ADAL" clId="{FA2F906D-723E-4726-8B8D-005DE3A3A89C}" dt="2023-02-01T21:01:30.188" v="102" actId="1076"/>
        <pc:sldMkLst>
          <pc:docMk/>
          <pc:sldMk cId="2102937614" sldId="955"/>
        </pc:sldMkLst>
        <pc:spChg chg="mod">
          <ac:chgData name="Emma Slonim" userId="163cc02f-b39c-4bb0-9d23-d8cd3fd605c4" providerId="ADAL" clId="{FA2F906D-723E-4726-8B8D-005DE3A3A89C}" dt="2023-02-01T21:01:30.188" v="102" actId="1076"/>
          <ac:spMkLst>
            <pc:docMk/>
            <pc:sldMk cId="2102937614" sldId="955"/>
            <ac:spMk id="29" creationId="{8CADFF65-DD9E-3322-2A78-F4BD69D464D7}"/>
          </ac:spMkLst>
        </pc:spChg>
      </pc:sldChg>
      <pc:sldChg chg="addSp delSp modSp mod">
        <pc:chgData name="Emma Slonim" userId="163cc02f-b39c-4bb0-9d23-d8cd3fd605c4" providerId="ADAL" clId="{FA2F906D-723E-4726-8B8D-005DE3A3A89C}" dt="2023-02-01T21:08:17.407" v="127" actId="20577"/>
        <pc:sldMkLst>
          <pc:docMk/>
          <pc:sldMk cId="4043034781" sldId="960"/>
        </pc:sldMkLst>
        <pc:spChg chg="add del">
          <ac:chgData name="Emma Slonim" userId="163cc02f-b39c-4bb0-9d23-d8cd3fd605c4" providerId="ADAL" clId="{FA2F906D-723E-4726-8B8D-005DE3A3A89C}" dt="2023-02-01T21:03:01.769" v="113" actId="11529"/>
          <ac:spMkLst>
            <pc:docMk/>
            <pc:sldMk cId="4043034781" sldId="960"/>
            <ac:spMk id="3" creationId="{B9349737-1082-608A-4D01-0358CE86DB6F}"/>
          </ac:spMkLst>
        </pc:spChg>
        <pc:spChg chg="mod">
          <ac:chgData name="Emma Slonim" userId="163cc02f-b39c-4bb0-9d23-d8cd3fd605c4" providerId="ADAL" clId="{FA2F906D-723E-4726-8B8D-005DE3A3A89C}" dt="2023-02-01T21:08:17.407" v="127" actId="20577"/>
          <ac:spMkLst>
            <pc:docMk/>
            <pc:sldMk cId="4043034781" sldId="960"/>
            <ac:spMk id="11" creationId="{9E499B77-9EB7-DB01-F8C8-9AD230364A44}"/>
          </ac:spMkLst>
        </pc:spChg>
        <pc:spChg chg="mod">
          <ac:chgData name="Emma Slonim" userId="163cc02f-b39c-4bb0-9d23-d8cd3fd605c4" providerId="ADAL" clId="{FA2F906D-723E-4726-8B8D-005DE3A3A89C}" dt="2023-02-01T21:07:09.002" v="126" actId="13926"/>
          <ac:spMkLst>
            <pc:docMk/>
            <pc:sldMk cId="4043034781" sldId="960"/>
            <ac:spMk id="12" creationId="{90109A23-920D-062F-032F-ACE7DD251CAA}"/>
          </ac:spMkLst>
        </pc:spChg>
      </pc:sldChg>
      <pc:sldChg chg="add del">
        <pc:chgData name="Emma Slonim" userId="163cc02f-b39c-4bb0-9d23-d8cd3fd605c4" providerId="ADAL" clId="{FA2F906D-723E-4726-8B8D-005DE3A3A89C}" dt="2023-02-01T21:26:06.072" v="136"/>
        <pc:sldMkLst>
          <pc:docMk/>
          <pc:sldMk cId="2365001523" sldId="1020"/>
        </pc:sldMkLst>
      </pc:sldChg>
      <pc:sldChg chg="modSp mod">
        <pc:chgData name="Emma Slonim" userId="163cc02f-b39c-4bb0-9d23-d8cd3fd605c4" providerId="ADAL" clId="{FA2F906D-723E-4726-8B8D-005DE3A3A89C}" dt="2023-02-01T20:43:42.951" v="83" actId="20577"/>
        <pc:sldMkLst>
          <pc:docMk/>
          <pc:sldMk cId="3310530149" sldId="1364"/>
        </pc:sldMkLst>
        <pc:spChg chg="mod">
          <ac:chgData name="Emma Slonim" userId="163cc02f-b39c-4bb0-9d23-d8cd3fd605c4" providerId="ADAL" clId="{FA2F906D-723E-4726-8B8D-005DE3A3A89C}" dt="2023-02-01T20:43:42.951" v="83" actId="20577"/>
          <ac:spMkLst>
            <pc:docMk/>
            <pc:sldMk cId="3310530149" sldId="1364"/>
            <ac:spMk id="5" creationId="{C54C3740-4F9A-4A3D-A82D-56A748B6BA5E}"/>
          </ac:spMkLst>
        </pc:spChg>
      </pc:sldChg>
      <pc:sldChg chg="modSp">
        <pc:chgData name="Emma Slonim" userId="163cc02f-b39c-4bb0-9d23-d8cd3fd605c4" providerId="ADAL" clId="{FA2F906D-723E-4726-8B8D-005DE3A3A89C}" dt="2023-02-01T20:32:53.571" v="28" actId="20577"/>
        <pc:sldMkLst>
          <pc:docMk/>
          <pc:sldMk cId="920968135" sldId="1366"/>
        </pc:sldMkLst>
        <pc:spChg chg="mod">
          <ac:chgData name="Emma Slonim" userId="163cc02f-b39c-4bb0-9d23-d8cd3fd605c4" providerId="ADAL" clId="{FA2F906D-723E-4726-8B8D-005DE3A3A89C}" dt="2023-02-01T20:32:45.654" v="18" actId="20577"/>
          <ac:spMkLst>
            <pc:docMk/>
            <pc:sldMk cId="920968135" sldId="1366"/>
            <ac:spMk id="7" creationId="{7F2D04A4-17E1-45C5-8EAB-0BE33ABA54A7}"/>
          </ac:spMkLst>
        </pc:spChg>
        <pc:spChg chg="mod">
          <ac:chgData name="Emma Slonim" userId="163cc02f-b39c-4bb0-9d23-d8cd3fd605c4" providerId="ADAL" clId="{FA2F906D-723E-4726-8B8D-005DE3A3A89C}" dt="2023-02-01T20:32:47.941" v="24" actId="20577"/>
          <ac:spMkLst>
            <pc:docMk/>
            <pc:sldMk cId="920968135" sldId="1366"/>
            <ac:spMk id="8" creationId="{E5D83C18-F970-4536-A106-E598D0DEA512}"/>
          </ac:spMkLst>
        </pc:spChg>
        <pc:spChg chg="mod">
          <ac:chgData name="Emma Slonim" userId="163cc02f-b39c-4bb0-9d23-d8cd3fd605c4" providerId="ADAL" clId="{FA2F906D-723E-4726-8B8D-005DE3A3A89C}" dt="2023-02-01T20:32:53.571" v="28" actId="20577"/>
          <ac:spMkLst>
            <pc:docMk/>
            <pc:sldMk cId="920968135" sldId="1366"/>
            <ac:spMk id="11" creationId="{92B1B801-2F20-4E8C-A178-4EF191078F33}"/>
          </ac:spMkLst>
        </pc:spChg>
      </pc:sldChg>
      <pc:sldChg chg="add del setBg">
        <pc:chgData name="Emma Slonim" userId="163cc02f-b39c-4bb0-9d23-d8cd3fd605c4" providerId="ADAL" clId="{FA2F906D-723E-4726-8B8D-005DE3A3A89C}" dt="2023-01-31T22:49:10.504" v="12"/>
        <pc:sldMkLst>
          <pc:docMk/>
          <pc:sldMk cId="2471806664" sldId="1422"/>
        </pc:sldMkLst>
      </pc:sldChg>
      <pc:sldChg chg="addSp delSp modSp new del mod">
        <pc:chgData name="Emma Slonim" userId="163cc02f-b39c-4bb0-9d23-d8cd3fd605c4" providerId="ADAL" clId="{FA2F906D-723E-4726-8B8D-005DE3A3A89C}" dt="2023-01-31T22:47:28.017" v="7" actId="2696"/>
        <pc:sldMkLst>
          <pc:docMk/>
          <pc:sldMk cId="4118024891" sldId="1422"/>
        </pc:sldMkLst>
        <pc:spChg chg="del">
          <ac:chgData name="Emma Slonim" userId="163cc02f-b39c-4bb0-9d23-d8cd3fd605c4" providerId="ADAL" clId="{FA2F906D-723E-4726-8B8D-005DE3A3A89C}" dt="2023-01-31T22:47:20.233" v="4" actId="478"/>
          <ac:spMkLst>
            <pc:docMk/>
            <pc:sldMk cId="4118024891" sldId="1422"/>
            <ac:spMk id="2" creationId="{B51630F3-4334-EDE4-6115-E0BB52E6F27F}"/>
          </ac:spMkLst>
        </pc:spChg>
        <pc:graphicFrameChg chg="add del mod">
          <ac:chgData name="Emma Slonim" userId="163cc02f-b39c-4bb0-9d23-d8cd3fd605c4" providerId="ADAL" clId="{FA2F906D-723E-4726-8B8D-005DE3A3A89C}" dt="2023-01-31T22:47:24.219" v="6" actId="478"/>
          <ac:graphicFrameMkLst>
            <pc:docMk/>
            <pc:sldMk cId="4118024891" sldId="1422"/>
            <ac:graphicFrameMk id="4" creationId="{DABFFC7F-FF5F-44D4-B543-B9F9193D8637}"/>
          </ac:graphicFrameMkLst>
        </pc:graphicFrameChg>
      </pc:sldChg>
    </pc:docChg>
  </pc:docChgLst>
  <pc:docChgLst>
    <pc:chgData name="Emma Slonim" userId="163cc02f-b39c-4bb0-9d23-d8cd3fd605c4" providerId="ADAL" clId="{BBCAF954-263D-446A-ABF3-67476D12F463}"/>
    <pc:docChg chg="undo custSel addSld delSld modSld">
      <pc:chgData name="Emma Slonim" userId="163cc02f-b39c-4bb0-9d23-d8cd3fd605c4" providerId="ADAL" clId="{BBCAF954-263D-446A-ABF3-67476D12F463}" dt="2023-01-12T20:10:25.062" v="109" actId="47"/>
      <pc:docMkLst>
        <pc:docMk/>
      </pc:docMkLst>
      <pc:sldChg chg="add del setBg">
        <pc:chgData name="Emma Slonim" userId="163cc02f-b39c-4bb0-9d23-d8cd3fd605c4" providerId="ADAL" clId="{BBCAF954-263D-446A-ABF3-67476D12F463}" dt="2023-01-12T20:10:03.261" v="105" actId="47"/>
        <pc:sldMkLst>
          <pc:docMk/>
          <pc:sldMk cId="542840543" sldId="952"/>
        </pc:sldMkLst>
      </pc:sldChg>
      <pc:sldChg chg="add del setBg">
        <pc:chgData name="Emma Slonim" userId="163cc02f-b39c-4bb0-9d23-d8cd3fd605c4" providerId="ADAL" clId="{BBCAF954-263D-446A-ABF3-67476D12F463}" dt="2023-01-12T20:09:44.362" v="103" actId="47"/>
        <pc:sldMkLst>
          <pc:docMk/>
          <pc:sldMk cId="2001065313" sldId="961"/>
        </pc:sldMkLst>
      </pc:sldChg>
      <pc:sldChg chg="add del">
        <pc:chgData name="Emma Slonim" userId="163cc02f-b39c-4bb0-9d23-d8cd3fd605c4" providerId="ADAL" clId="{BBCAF954-263D-446A-ABF3-67476D12F463}" dt="2023-01-12T20:10:25.062" v="109" actId="47"/>
        <pc:sldMkLst>
          <pc:docMk/>
          <pc:sldMk cId="826637236" sldId="963"/>
        </pc:sldMkLst>
      </pc:sldChg>
      <pc:sldChg chg="add del">
        <pc:chgData name="Emma Slonim" userId="163cc02f-b39c-4bb0-9d23-d8cd3fd605c4" providerId="ADAL" clId="{BBCAF954-263D-446A-ABF3-67476D12F463}" dt="2023-01-12T20:10:13.196" v="107" actId="47"/>
        <pc:sldMkLst>
          <pc:docMk/>
          <pc:sldMk cId="2280580629" sldId="967"/>
        </pc:sldMkLst>
      </pc:sldChg>
      <pc:sldChg chg="add setBg">
        <pc:chgData name="Emma Slonim" userId="163cc02f-b39c-4bb0-9d23-d8cd3fd605c4" providerId="ADAL" clId="{BBCAF954-263D-446A-ABF3-67476D12F463}" dt="2023-01-12T20:09:43.044" v="102"/>
        <pc:sldMkLst>
          <pc:docMk/>
          <pc:sldMk cId="1080353272" sldId="1418"/>
        </pc:sldMkLst>
      </pc:sldChg>
      <pc:sldChg chg="add del setBg">
        <pc:chgData name="Emma Slonim" userId="163cc02f-b39c-4bb0-9d23-d8cd3fd605c4" providerId="ADAL" clId="{BBCAF954-263D-446A-ABF3-67476D12F463}" dt="2023-01-12T20:09:41.562" v="101"/>
        <pc:sldMkLst>
          <pc:docMk/>
          <pc:sldMk cId="1189416785" sldId="1418"/>
        </pc:sldMkLst>
      </pc:sldChg>
      <pc:sldChg chg="add setBg">
        <pc:chgData name="Emma Slonim" userId="163cc02f-b39c-4bb0-9d23-d8cd3fd605c4" providerId="ADAL" clId="{BBCAF954-263D-446A-ABF3-67476D12F463}" dt="2023-01-12T20:10:02.144" v="104"/>
        <pc:sldMkLst>
          <pc:docMk/>
          <pc:sldMk cId="1312757548" sldId="1419"/>
        </pc:sldMkLst>
      </pc:sldChg>
      <pc:sldChg chg="add">
        <pc:chgData name="Emma Slonim" userId="163cc02f-b39c-4bb0-9d23-d8cd3fd605c4" providerId="ADAL" clId="{BBCAF954-263D-446A-ABF3-67476D12F463}" dt="2023-01-12T20:10:11.609" v="106"/>
        <pc:sldMkLst>
          <pc:docMk/>
          <pc:sldMk cId="1212590787" sldId="1420"/>
        </pc:sldMkLst>
      </pc:sldChg>
      <pc:sldChg chg="add">
        <pc:chgData name="Emma Slonim" userId="163cc02f-b39c-4bb0-9d23-d8cd3fd605c4" providerId="ADAL" clId="{BBCAF954-263D-446A-ABF3-67476D12F463}" dt="2023-01-12T20:10:23.787" v="108"/>
        <pc:sldMkLst>
          <pc:docMk/>
          <pc:sldMk cId="773444766" sldId="1421"/>
        </pc:sldMkLst>
      </pc:sldChg>
      <pc:sldChg chg="addSp delSp modSp del mod">
        <pc:chgData name="Emma Slonim" userId="163cc02f-b39c-4bb0-9d23-d8cd3fd605c4" providerId="ADAL" clId="{BBCAF954-263D-446A-ABF3-67476D12F463}" dt="2023-01-12T19:57:41.359" v="92" actId="47"/>
        <pc:sldMkLst>
          <pc:docMk/>
          <pc:sldMk cId="2975614189" sldId="1424"/>
        </pc:sldMkLst>
        <pc:spChg chg="add del mod">
          <ac:chgData name="Emma Slonim" userId="163cc02f-b39c-4bb0-9d23-d8cd3fd605c4" providerId="ADAL" clId="{BBCAF954-263D-446A-ABF3-67476D12F463}" dt="2023-01-12T19:41:56.259" v="33"/>
          <ac:spMkLst>
            <pc:docMk/>
            <pc:sldMk cId="2975614189" sldId="1424"/>
            <ac:spMk id="9" creationId="{58CAD714-E4BC-CF47-0200-65F9F0B651C6}"/>
          </ac:spMkLst>
        </pc:spChg>
        <pc:spChg chg="del mod">
          <ac:chgData name="Emma Slonim" userId="163cc02f-b39c-4bb0-9d23-d8cd3fd605c4" providerId="ADAL" clId="{BBCAF954-263D-446A-ABF3-67476D12F463}" dt="2023-01-12T19:41:38.109" v="30" actId="478"/>
          <ac:spMkLst>
            <pc:docMk/>
            <pc:sldMk cId="2975614189" sldId="1424"/>
            <ac:spMk id="13" creationId="{D68A6435-F86E-42D3-AA20-37F2221A3CD9}"/>
          </ac:spMkLst>
        </pc:spChg>
        <pc:spChg chg="del mod">
          <ac:chgData name="Emma Slonim" userId="163cc02f-b39c-4bb0-9d23-d8cd3fd605c4" providerId="ADAL" clId="{BBCAF954-263D-446A-ABF3-67476D12F463}" dt="2023-01-12T19:41:38.109" v="30" actId="478"/>
          <ac:spMkLst>
            <pc:docMk/>
            <pc:sldMk cId="2975614189" sldId="1424"/>
            <ac:spMk id="14" creationId="{E4467338-AA1C-462F-87BA-186A8B7D622D}"/>
          </ac:spMkLst>
        </pc:spChg>
        <pc:spChg chg="add del mod">
          <ac:chgData name="Emma Slonim" userId="163cc02f-b39c-4bb0-9d23-d8cd3fd605c4" providerId="ADAL" clId="{BBCAF954-263D-446A-ABF3-67476D12F463}" dt="2023-01-12T19:41:56.259" v="33"/>
          <ac:spMkLst>
            <pc:docMk/>
            <pc:sldMk cId="2975614189" sldId="1424"/>
            <ac:spMk id="16" creationId="{B8CB274E-63E5-A755-C278-E9C9A412314C}"/>
          </ac:spMkLst>
        </pc:spChg>
        <pc:graphicFrameChg chg="add del mod">
          <ac:chgData name="Emma Slonim" userId="163cc02f-b39c-4bb0-9d23-d8cd3fd605c4" providerId="ADAL" clId="{BBCAF954-263D-446A-ABF3-67476D12F463}" dt="2023-01-12T19:41:56.259" v="33"/>
          <ac:graphicFrameMkLst>
            <pc:docMk/>
            <pc:sldMk cId="2975614189" sldId="1424"/>
            <ac:graphicFrameMk id="8" creationId="{F3A5648B-5B57-DE57-186F-0AC70BB1D8B0}"/>
          </ac:graphicFrameMkLst>
        </pc:graphicFrameChg>
        <pc:picChg chg="add del mod">
          <ac:chgData name="Emma Slonim" userId="163cc02f-b39c-4bb0-9d23-d8cd3fd605c4" providerId="ADAL" clId="{BBCAF954-263D-446A-ABF3-67476D12F463}" dt="2023-01-12T19:41:39.648" v="31" actId="478"/>
          <ac:picMkLst>
            <pc:docMk/>
            <pc:sldMk cId="2975614189" sldId="1424"/>
            <ac:picMk id="2" creationId="{8DE2DBCC-5F1D-75B0-D04F-8DDDFDABE703}"/>
          </ac:picMkLst>
        </pc:picChg>
        <pc:picChg chg="del">
          <ac:chgData name="Emma Slonim" userId="163cc02f-b39c-4bb0-9d23-d8cd3fd605c4" providerId="ADAL" clId="{BBCAF954-263D-446A-ABF3-67476D12F463}" dt="2023-01-12T19:28:31.984" v="0" actId="478"/>
          <ac:picMkLst>
            <pc:docMk/>
            <pc:sldMk cId="2975614189" sldId="1424"/>
            <ac:picMk id="3" creationId="{3E26B4D5-64BA-328C-68D0-08C95E015C78}"/>
          </ac:picMkLst>
        </pc:picChg>
        <pc:picChg chg="add mod">
          <ac:chgData name="Emma Slonim" userId="163cc02f-b39c-4bb0-9d23-d8cd3fd605c4" providerId="ADAL" clId="{BBCAF954-263D-446A-ABF3-67476D12F463}" dt="2023-01-12T19:41:56.402" v="34"/>
          <ac:picMkLst>
            <pc:docMk/>
            <pc:sldMk cId="2975614189" sldId="1424"/>
            <ac:picMk id="17" creationId="{8445E239-F186-6AC3-772C-B7380114A068}"/>
          </ac:picMkLst>
        </pc:picChg>
        <pc:cxnChg chg="add del mod">
          <ac:chgData name="Emma Slonim" userId="163cc02f-b39c-4bb0-9d23-d8cd3fd605c4" providerId="ADAL" clId="{BBCAF954-263D-446A-ABF3-67476D12F463}" dt="2023-01-12T19:41:56.259" v="33"/>
          <ac:cxnSpMkLst>
            <pc:docMk/>
            <pc:sldMk cId="2975614189" sldId="1424"/>
            <ac:cxnSpMk id="10" creationId="{47584201-698D-54F0-77D5-805B34B5D0A0}"/>
          </ac:cxnSpMkLst>
        </pc:cxnChg>
        <pc:cxnChg chg="del">
          <ac:chgData name="Emma Slonim" userId="163cc02f-b39c-4bb0-9d23-d8cd3fd605c4" providerId="ADAL" clId="{BBCAF954-263D-446A-ABF3-67476D12F463}" dt="2023-01-12T19:41:38.109" v="30" actId="478"/>
          <ac:cxnSpMkLst>
            <pc:docMk/>
            <pc:sldMk cId="2975614189" sldId="1424"/>
            <ac:cxnSpMk id="11" creationId="{C620DE04-6C88-4D66-B790-4F3AD919A285}"/>
          </ac:cxnSpMkLst>
        </pc:cxnChg>
        <pc:cxnChg chg="del mod">
          <ac:chgData name="Emma Slonim" userId="163cc02f-b39c-4bb0-9d23-d8cd3fd605c4" providerId="ADAL" clId="{BBCAF954-263D-446A-ABF3-67476D12F463}" dt="2023-01-12T19:41:38.109" v="30" actId="478"/>
          <ac:cxnSpMkLst>
            <pc:docMk/>
            <pc:sldMk cId="2975614189" sldId="1424"/>
            <ac:cxnSpMk id="12" creationId="{9D9121F1-F167-4493-9F74-9F0823A7EC64}"/>
          </ac:cxnSpMkLst>
        </pc:cxnChg>
        <pc:cxnChg chg="add del mod">
          <ac:chgData name="Emma Slonim" userId="163cc02f-b39c-4bb0-9d23-d8cd3fd605c4" providerId="ADAL" clId="{BBCAF954-263D-446A-ABF3-67476D12F463}" dt="2023-01-12T19:41:56.259" v="33"/>
          <ac:cxnSpMkLst>
            <pc:docMk/>
            <pc:sldMk cId="2975614189" sldId="1424"/>
            <ac:cxnSpMk id="15" creationId="{01F9C2A3-AA84-8AAB-BDE9-B3447099F79B}"/>
          </ac:cxnSpMkLst>
        </pc:cxnChg>
      </pc:sldChg>
      <pc:sldChg chg="addSp delSp modSp del mod">
        <pc:chgData name="Emma Slonim" userId="163cc02f-b39c-4bb0-9d23-d8cd3fd605c4" providerId="ADAL" clId="{BBCAF954-263D-446A-ABF3-67476D12F463}" dt="2023-01-12T19:57:59.001" v="94" actId="47"/>
        <pc:sldMkLst>
          <pc:docMk/>
          <pc:sldMk cId="1253194850" sldId="1442"/>
        </pc:sldMkLst>
        <pc:spChg chg="mod">
          <ac:chgData name="Emma Slonim" userId="163cc02f-b39c-4bb0-9d23-d8cd3fd605c4" providerId="ADAL" clId="{BBCAF954-263D-446A-ABF3-67476D12F463}" dt="2023-01-12T19:51:40.814" v="90" actId="20577"/>
          <ac:spMkLst>
            <pc:docMk/>
            <pc:sldMk cId="1253194850" sldId="1442"/>
            <ac:spMk id="2" creationId="{00000000-0000-0000-0000-000000000000}"/>
          </ac:spMkLst>
        </pc:spChg>
        <pc:spChg chg="mod">
          <ac:chgData name="Emma Slonim" userId="163cc02f-b39c-4bb0-9d23-d8cd3fd605c4" providerId="ADAL" clId="{BBCAF954-263D-446A-ABF3-67476D12F463}" dt="2023-01-12T19:51:39.095" v="80" actId="20577"/>
          <ac:spMkLst>
            <pc:docMk/>
            <pc:sldMk cId="1253194850" sldId="1442"/>
            <ac:spMk id="4" creationId="{00000000-0000-0000-0000-000000000000}"/>
          </ac:spMkLst>
        </pc:spChg>
        <pc:spChg chg="del">
          <ac:chgData name="Emma Slonim" userId="163cc02f-b39c-4bb0-9d23-d8cd3fd605c4" providerId="ADAL" clId="{BBCAF954-263D-446A-ABF3-67476D12F463}" dt="2023-01-12T19:31:08.628" v="11" actId="478"/>
          <ac:spMkLst>
            <pc:docMk/>
            <pc:sldMk cId="1253194850" sldId="1442"/>
            <ac:spMk id="17" creationId="{B5358B6E-51FA-4DF9-8062-BBCC34FC02CB}"/>
          </ac:spMkLst>
        </pc:spChg>
        <pc:spChg chg="del">
          <ac:chgData name="Emma Slonim" userId="163cc02f-b39c-4bb0-9d23-d8cd3fd605c4" providerId="ADAL" clId="{BBCAF954-263D-446A-ABF3-67476D12F463}" dt="2023-01-12T19:31:08.628" v="11" actId="478"/>
          <ac:spMkLst>
            <pc:docMk/>
            <pc:sldMk cId="1253194850" sldId="1442"/>
            <ac:spMk id="22" creationId="{59F7E9F2-F150-4E53-A030-1E2FC6DFCA56}"/>
          </ac:spMkLst>
        </pc:spChg>
        <pc:spChg chg="del">
          <ac:chgData name="Emma Slonim" userId="163cc02f-b39c-4bb0-9d23-d8cd3fd605c4" providerId="ADAL" clId="{BBCAF954-263D-446A-ABF3-67476D12F463}" dt="2023-01-12T19:31:08.628" v="11" actId="478"/>
          <ac:spMkLst>
            <pc:docMk/>
            <pc:sldMk cId="1253194850" sldId="1442"/>
            <ac:spMk id="27" creationId="{C2EC8F59-D780-4A6A-9CE1-12FFEFF917AA}"/>
          </ac:spMkLst>
        </pc:spChg>
        <pc:spChg chg="del">
          <ac:chgData name="Emma Slonim" userId="163cc02f-b39c-4bb0-9d23-d8cd3fd605c4" providerId="ADAL" clId="{BBCAF954-263D-446A-ABF3-67476D12F463}" dt="2023-01-12T19:31:08.628" v="11" actId="478"/>
          <ac:spMkLst>
            <pc:docMk/>
            <pc:sldMk cId="1253194850" sldId="1442"/>
            <ac:spMk id="29" creationId="{8A8684F6-2911-4ACD-A2DE-5058E949AAA7}"/>
          </ac:spMkLst>
        </pc:spChg>
        <pc:spChg chg="add del mod">
          <ac:chgData name="Emma Slonim" userId="163cc02f-b39c-4bb0-9d23-d8cd3fd605c4" providerId="ADAL" clId="{BBCAF954-263D-446A-ABF3-67476D12F463}" dt="2023-01-12T19:31:48.155" v="13"/>
          <ac:spMkLst>
            <pc:docMk/>
            <pc:sldMk cId="1253194850" sldId="1442"/>
            <ac:spMk id="47" creationId="{201CAB40-7A4D-C486-D706-E828B4C527A9}"/>
          </ac:spMkLst>
        </pc:spChg>
        <pc:spChg chg="add del mod">
          <ac:chgData name="Emma Slonim" userId="163cc02f-b39c-4bb0-9d23-d8cd3fd605c4" providerId="ADAL" clId="{BBCAF954-263D-446A-ABF3-67476D12F463}" dt="2023-01-12T19:31:48.155" v="13"/>
          <ac:spMkLst>
            <pc:docMk/>
            <pc:sldMk cId="1253194850" sldId="1442"/>
            <ac:spMk id="48" creationId="{260B17FF-89B1-7DB8-6989-9AA68310A75C}"/>
          </ac:spMkLst>
        </pc:spChg>
        <pc:spChg chg="add del mod">
          <ac:chgData name="Emma Slonim" userId="163cc02f-b39c-4bb0-9d23-d8cd3fd605c4" providerId="ADAL" clId="{BBCAF954-263D-446A-ABF3-67476D12F463}" dt="2023-01-12T19:31:48.155" v="13"/>
          <ac:spMkLst>
            <pc:docMk/>
            <pc:sldMk cId="1253194850" sldId="1442"/>
            <ac:spMk id="49" creationId="{2E1D95FD-122A-01BA-B2D1-351DF5D75D20}"/>
          </ac:spMkLst>
        </pc:spChg>
        <pc:spChg chg="add del mod">
          <ac:chgData name="Emma Slonim" userId="163cc02f-b39c-4bb0-9d23-d8cd3fd605c4" providerId="ADAL" clId="{BBCAF954-263D-446A-ABF3-67476D12F463}" dt="2023-01-12T19:31:48.155" v="13"/>
          <ac:spMkLst>
            <pc:docMk/>
            <pc:sldMk cId="1253194850" sldId="1442"/>
            <ac:spMk id="50" creationId="{D8D05405-41AB-F1D7-556E-EC44B29F0BBB}"/>
          </ac:spMkLst>
        </pc:spChg>
        <pc:graphicFrameChg chg="del">
          <ac:chgData name="Emma Slonim" userId="163cc02f-b39c-4bb0-9d23-d8cd3fd605c4" providerId="ADAL" clId="{BBCAF954-263D-446A-ABF3-67476D12F463}" dt="2023-01-12T19:31:08.628" v="11" actId="478"/>
          <ac:graphicFrameMkLst>
            <pc:docMk/>
            <pc:sldMk cId="1253194850" sldId="1442"/>
            <ac:graphicFrameMk id="23" creationId="{00000000-0000-0000-0000-000000000000}"/>
          </ac:graphicFrameMkLst>
        </pc:graphicFrameChg>
        <pc:graphicFrameChg chg="del">
          <ac:chgData name="Emma Slonim" userId="163cc02f-b39c-4bb0-9d23-d8cd3fd605c4" providerId="ADAL" clId="{BBCAF954-263D-446A-ABF3-67476D12F463}" dt="2023-01-12T19:31:08.628" v="11" actId="478"/>
          <ac:graphicFrameMkLst>
            <pc:docMk/>
            <pc:sldMk cId="1253194850" sldId="1442"/>
            <ac:graphicFrameMk id="25" creationId="{00000000-0000-0000-0000-000000000000}"/>
          </ac:graphicFrameMkLst>
        </pc:graphicFrameChg>
        <pc:graphicFrameChg chg="del">
          <ac:chgData name="Emma Slonim" userId="163cc02f-b39c-4bb0-9d23-d8cd3fd605c4" providerId="ADAL" clId="{BBCAF954-263D-446A-ABF3-67476D12F463}" dt="2023-01-12T19:31:08.628" v="11" actId="478"/>
          <ac:graphicFrameMkLst>
            <pc:docMk/>
            <pc:sldMk cId="1253194850" sldId="1442"/>
            <ac:graphicFrameMk id="31" creationId="{00000000-0000-0000-0000-000000000000}"/>
          </ac:graphicFrameMkLst>
        </pc:graphicFrameChg>
        <pc:graphicFrameChg chg="del">
          <ac:chgData name="Emma Slonim" userId="163cc02f-b39c-4bb0-9d23-d8cd3fd605c4" providerId="ADAL" clId="{BBCAF954-263D-446A-ABF3-67476D12F463}" dt="2023-01-12T19:31:08.628" v="11" actId="478"/>
          <ac:graphicFrameMkLst>
            <pc:docMk/>
            <pc:sldMk cId="1253194850" sldId="1442"/>
            <ac:graphicFrameMk id="32" creationId="{00000000-0000-0000-0000-000000000000}"/>
          </ac:graphicFrameMkLst>
        </pc:graphicFrameChg>
        <pc:graphicFrameChg chg="add del mod">
          <ac:chgData name="Emma Slonim" userId="163cc02f-b39c-4bb0-9d23-d8cd3fd605c4" providerId="ADAL" clId="{BBCAF954-263D-446A-ABF3-67476D12F463}" dt="2023-01-12T19:31:48.155" v="13"/>
          <ac:graphicFrameMkLst>
            <pc:docMk/>
            <pc:sldMk cId="1253194850" sldId="1442"/>
            <ac:graphicFrameMk id="42" creationId="{BD39FD9F-1B98-91AA-E05B-AE0C56D4D39A}"/>
          </ac:graphicFrameMkLst>
        </pc:graphicFrameChg>
        <pc:graphicFrameChg chg="add del mod">
          <ac:chgData name="Emma Slonim" userId="163cc02f-b39c-4bb0-9d23-d8cd3fd605c4" providerId="ADAL" clId="{BBCAF954-263D-446A-ABF3-67476D12F463}" dt="2023-01-12T19:31:48.155" v="13"/>
          <ac:graphicFrameMkLst>
            <pc:docMk/>
            <pc:sldMk cId="1253194850" sldId="1442"/>
            <ac:graphicFrameMk id="54" creationId="{A037DC80-8518-1760-D7CD-E465AEF6A40A}"/>
          </ac:graphicFrameMkLst>
        </pc:graphicFrameChg>
        <pc:graphicFrameChg chg="add del mod">
          <ac:chgData name="Emma Slonim" userId="163cc02f-b39c-4bb0-9d23-d8cd3fd605c4" providerId="ADAL" clId="{BBCAF954-263D-446A-ABF3-67476D12F463}" dt="2023-01-12T19:31:48.155" v="13"/>
          <ac:graphicFrameMkLst>
            <pc:docMk/>
            <pc:sldMk cId="1253194850" sldId="1442"/>
            <ac:graphicFrameMk id="55" creationId="{65DD454E-D321-4078-301E-B47FBBCB08E8}"/>
          </ac:graphicFrameMkLst>
        </pc:graphicFrameChg>
        <pc:graphicFrameChg chg="add del mod">
          <ac:chgData name="Emma Slonim" userId="163cc02f-b39c-4bb0-9d23-d8cd3fd605c4" providerId="ADAL" clId="{BBCAF954-263D-446A-ABF3-67476D12F463}" dt="2023-01-12T19:31:48.155" v="13"/>
          <ac:graphicFrameMkLst>
            <pc:docMk/>
            <pc:sldMk cId="1253194850" sldId="1442"/>
            <ac:graphicFrameMk id="56" creationId="{53F976CF-564E-1A88-F08B-881AF79D175E}"/>
          </ac:graphicFrameMkLst>
        </pc:graphicFrameChg>
        <pc:graphicFrameChg chg="add del mod">
          <ac:chgData name="Emma Slonim" userId="163cc02f-b39c-4bb0-9d23-d8cd3fd605c4" providerId="ADAL" clId="{BBCAF954-263D-446A-ABF3-67476D12F463}" dt="2023-01-12T19:31:48.155" v="13"/>
          <ac:graphicFrameMkLst>
            <pc:docMk/>
            <pc:sldMk cId="1253194850" sldId="1442"/>
            <ac:graphicFrameMk id="57" creationId="{128EEE32-23BB-6C28-AB61-55F147D4D109}"/>
          </ac:graphicFrameMkLst>
        </pc:graphicFrame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3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5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6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7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8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9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10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11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12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13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14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15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16" creationId="{00000000-0000-0000-0000-000000000000}"/>
          </ac:picMkLst>
        </pc:picChg>
        <pc:picChg chg="add del mod">
          <ac:chgData name="Emma Slonim" userId="163cc02f-b39c-4bb0-9d23-d8cd3fd605c4" providerId="ADAL" clId="{BBCAF954-263D-446A-ABF3-67476D12F463}" dt="2023-01-12T19:30:29.475" v="7" actId="478"/>
          <ac:picMkLst>
            <pc:docMk/>
            <pc:sldMk cId="1253194850" sldId="1442"/>
            <ac:picMk id="21" creationId="{DE5119A9-AF01-84FA-BA9B-8FF5EAF2C288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24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33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34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35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36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37" creationId="{00000000-0000-0000-0000-000000000000}"/>
          </ac:picMkLst>
        </pc:picChg>
        <pc:picChg chg="add del mod">
          <ac:chgData name="Emma Slonim" userId="163cc02f-b39c-4bb0-9d23-d8cd3fd605c4" providerId="ADAL" clId="{BBCAF954-263D-446A-ABF3-67476D12F463}" dt="2023-01-12T19:30:41.016" v="10" actId="478"/>
          <ac:picMkLst>
            <pc:docMk/>
            <pc:sldMk cId="1253194850" sldId="1442"/>
            <ac:picMk id="38" creationId="{E4EF6DFD-C6D2-440B-035C-FCDA03F88DE7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39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1:08.628" v="11" actId="478"/>
          <ac:picMkLst>
            <pc:docMk/>
            <pc:sldMk cId="1253194850" sldId="1442"/>
            <ac:picMk id="40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29:38.445" v="4" actId="478"/>
          <ac:picMkLst>
            <pc:docMk/>
            <pc:sldMk cId="1253194850" sldId="1442"/>
            <ac:picMk id="41" creationId="{0743BBB0-4262-1F24-E680-1946D72D36B8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51" creationId="{2BAEDACD-8671-97E8-5284-87F74BB52908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52" creationId="{0D947A8E-1650-A0B3-0F3E-D20C33398AC5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53" creationId="{5DFAA94F-5FEE-276A-E184-0D65D9E3B83C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58" creationId="{04EA8B4E-4811-E861-F491-1E0013D6B47E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59" creationId="{95E8E534-EB1A-7ECD-5957-A61F69B85C56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60" creationId="{9E3BD382-0731-A512-F86B-6634B8128A08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61" creationId="{48A8FFBA-8F63-C0A9-FCD1-2DF45C068551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62" creationId="{47287BE0-AB4C-A4C3-9023-F02610318918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63" creationId="{3F390093-D7CA-C31C-AE78-77A187CC5C4C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64" creationId="{B68B65ED-095C-162B-02A2-5B541F029D1D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65" creationId="{5E1753FA-026F-338D-8CBF-08E35E868C33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66" creationId="{31879D77-53FC-F7B3-7886-C225D5091F0F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67" creationId="{99590694-F367-2B9A-C3EB-717668263D03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68" creationId="{3BB0E690-CFC8-62CF-7577-75AF2FE66728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69" creationId="{A03A8B88-7807-4878-9CF1-56AA42D272DA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70" creationId="{228B9CB4-927A-B27D-705A-D89F70B73280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71" creationId="{66B68BA5-6807-DCAE-62B4-67DFCB8E7B87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72" creationId="{D88289C4-A782-41F0-D228-EA3558781634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73" creationId="{47379E1A-47D3-1B3C-3C1C-EF9A2F58B4C2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74" creationId="{6A68D511-1427-9D50-C43E-E125192FFEE0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75" creationId="{62424B31-12D7-E8C0-E677-F2B40E6A1713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76" creationId="{6659C65D-1B97-5077-771E-3610A9D09B43}"/>
          </ac:picMkLst>
        </pc:picChg>
        <pc:picChg chg="add del mod">
          <ac:chgData name="Emma Slonim" userId="163cc02f-b39c-4bb0-9d23-d8cd3fd605c4" providerId="ADAL" clId="{BBCAF954-263D-446A-ABF3-67476D12F463}" dt="2023-01-12T19:31:48.155" v="13"/>
          <ac:picMkLst>
            <pc:docMk/>
            <pc:sldMk cId="1253194850" sldId="1442"/>
            <ac:picMk id="77" creationId="{FC66C491-C626-C447-B833-4E84EAF27C07}"/>
          </ac:picMkLst>
        </pc:picChg>
        <pc:picChg chg="add mod">
          <ac:chgData name="Emma Slonim" userId="163cc02f-b39c-4bb0-9d23-d8cd3fd605c4" providerId="ADAL" clId="{BBCAF954-263D-446A-ABF3-67476D12F463}" dt="2023-01-12T19:37:28.577" v="15" actId="1076"/>
          <ac:picMkLst>
            <pc:docMk/>
            <pc:sldMk cId="1253194850" sldId="1442"/>
            <ac:picMk id="78" creationId="{D6CA4064-D1CC-93B9-1CAF-7BED53A03239}"/>
          </ac:picMkLst>
        </pc:picChg>
        <pc:cxnChg chg="del">
          <ac:chgData name="Emma Slonim" userId="163cc02f-b39c-4bb0-9d23-d8cd3fd605c4" providerId="ADAL" clId="{BBCAF954-263D-446A-ABF3-67476D12F463}" dt="2023-01-12T19:31:08.628" v="11" actId="478"/>
          <ac:cxnSpMkLst>
            <pc:docMk/>
            <pc:sldMk cId="1253194850" sldId="1442"/>
            <ac:cxnSpMk id="18" creationId="{02B15AD4-3C27-4B2B-89E7-5D1EE707330E}"/>
          </ac:cxnSpMkLst>
        </pc:cxnChg>
        <pc:cxnChg chg="del">
          <ac:chgData name="Emma Slonim" userId="163cc02f-b39c-4bb0-9d23-d8cd3fd605c4" providerId="ADAL" clId="{BBCAF954-263D-446A-ABF3-67476D12F463}" dt="2023-01-12T19:31:08.628" v="11" actId="478"/>
          <ac:cxnSpMkLst>
            <pc:docMk/>
            <pc:sldMk cId="1253194850" sldId="1442"/>
            <ac:cxnSpMk id="26" creationId="{988A02EE-BC87-4542-B910-93FD4BC87CC7}"/>
          </ac:cxnSpMkLst>
        </pc:cxnChg>
        <pc:cxnChg chg="del">
          <ac:chgData name="Emma Slonim" userId="163cc02f-b39c-4bb0-9d23-d8cd3fd605c4" providerId="ADAL" clId="{BBCAF954-263D-446A-ABF3-67476D12F463}" dt="2023-01-12T19:31:08.628" v="11" actId="478"/>
          <ac:cxnSpMkLst>
            <pc:docMk/>
            <pc:sldMk cId="1253194850" sldId="1442"/>
            <ac:cxnSpMk id="28" creationId="{2BE225C4-9D1D-41E7-A7AA-1012B4880465}"/>
          </ac:cxnSpMkLst>
        </pc:cxnChg>
        <pc:cxnChg chg="del">
          <ac:chgData name="Emma Slonim" userId="163cc02f-b39c-4bb0-9d23-d8cd3fd605c4" providerId="ADAL" clId="{BBCAF954-263D-446A-ABF3-67476D12F463}" dt="2023-01-12T19:31:08.628" v="11" actId="478"/>
          <ac:cxnSpMkLst>
            <pc:docMk/>
            <pc:sldMk cId="1253194850" sldId="1442"/>
            <ac:cxnSpMk id="30" creationId="{B5AEAE8C-1872-4AA5-B441-9B08F7DEFE92}"/>
          </ac:cxnSpMkLst>
        </pc:cxnChg>
        <pc:cxnChg chg="add del mod">
          <ac:chgData name="Emma Slonim" userId="163cc02f-b39c-4bb0-9d23-d8cd3fd605c4" providerId="ADAL" clId="{BBCAF954-263D-446A-ABF3-67476D12F463}" dt="2023-01-12T19:31:48.155" v="13"/>
          <ac:cxnSpMkLst>
            <pc:docMk/>
            <pc:sldMk cId="1253194850" sldId="1442"/>
            <ac:cxnSpMk id="43" creationId="{673571C3-01B7-6D4E-C34E-A273152552D7}"/>
          </ac:cxnSpMkLst>
        </pc:cxnChg>
        <pc:cxnChg chg="add del mod">
          <ac:chgData name="Emma Slonim" userId="163cc02f-b39c-4bb0-9d23-d8cd3fd605c4" providerId="ADAL" clId="{BBCAF954-263D-446A-ABF3-67476D12F463}" dt="2023-01-12T19:31:48.155" v="13"/>
          <ac:cxnSpMkLst>
            <pc:docMk/>
            <pc:sldMk cId="1253194850" sldId="1442"/>
            <ac:cxnSpMk id="44" creationId="{796CFFC9-1F85-9E68-8508-68F00769E120}"/>
          </ac:cxnSpMkLst>
        </pc:cxnChg>
        <pc:cxnChg chg="add del mod">
          <ac:chgData name="Emma Slonim" userId="163cc02f-b39c-4bb0-9d23-d8cd3fd605c4" providerId="ADAL" clId="{BBCAF954-263D-446A-ABF3-67476D12F463}" dt="2023-01-12T19:31:48.155" v="13"/>
          <ac:cxnSpMkLst>
            <pc:docMk/>
            <pc:sldMk cId="1253194850" sldId="1442"/>
            <ac:cxnSpMk id="45" creationId="{4511D5CC-0632-7A96-83E9-7EBC76DC6B3E}"/>
          </ac:cxnSpMkLst>
        </pc:cxnChg>
        <pc:cxnChg chg="add del mod">
          <ac:chgData name="Emma Slonim" userId="163cc02f-b39c-4bb0-9d23-d8cd3fd605c4" providerId="ADAL" clId="{BBCAF954-263D-446A-ABF3-67476D12F463}" dt="2023-01-12T19:31:48.155" v="13"/>
          <ac:cxnSpMkLst>
            <pc:docMk/>
            <pc:sldMk cId="1253194850" sldId="1442"/>
            <ac:cxnSpMk id="46" creationId="{DCA9E600-433C-78EC-2932-A6F8EDCFE0C9}"/>
          </ac:cxnSpMkLst>
        </pc:cxnChg>
      </pc:sldChg>
      <pc:sldChg chg="addSp delSp modSp del mod">
        <pc:chgData name="Emma Slonim" userId="163cc02f-b39c-4bb0-9d23-d8cd3fd605c4" providerId="ADAL" clId="{BBCAF954-263D-446A-ABF3-67476D12F463}" dt="2023-01-12T19:58:10.493" v="96" actId="47"/>
        <pc:sldMkLst>
          <pc:docMk/>
          <pc:sldMk cId="163107727" sldId="1443"/>
        </pc:sldMkLst>
        <pc:spChg chg="mod">
          <ac:chgData name="Emma Slonim" userId="163cc02f-b39c-4bb0-9d23-d8cd3fd605c4" providerId="ADAL" clId="{BBCAF954-263D-446A-ABF3-67476D12F463}" dt="2023-01-12T19:51:40.466" v="88" actId="20577"/>
          <ac:spMkLst>
            <pc:docMk/>
            <pc:sldMk cId="163107727" sldId="1443"/>
            <ac:spMk id="2" creationId="{00000000-0000-0000-0000-000000000000}"/>
          </ac:spMkLst>
        </pc:spChg>
        <pc:spChg chg="mod">
          <ac:chgData name="Emma Slonim" userId="163cc02f-b39c-4bb0-9d23-d8cd3fd605c4" providerId="ADAL" clId="{BBCAF954-263D-446A-ABF3-67476D12F463}" dt="2023-01-12T19:51:39.426" v="82" actId="20577"/>
          <ac:spMkLst>
            <pc:docMk/>
            <pc:sldMk cId="163107727" sldId="1443"/>
            <ac:spMk id="4" creationId="{00000000-0000-0000-0000-000000000000}"/>
          </ac:spMkLst>
        </pc:spChg>
        <pc:graphicFrameChg chg="add del mod">
          <ac:chgData name="Emma Slonim" userId="163cc02f-b39c-4bb0-9d23-d8cd3fd605c4" providerId="ADAL" clId="{BBCAF954-263D-446A-ABF3-67476D12F463}" dt="2023-01-12T19:38:51.376" v="20"/>
          <ac:graphicFrameMkLst>
            <pc:docMk/>
            <pc:sldMk cId="163107727" sldId="1443"/>
            <ac:graphicFrameMk id="19" creationId="{5DDB7F0D-7528-1F23-5E5C-8DE2758FA815}"/>
          </ac:graphicFrameMkLst>
        </pc:graphicFrameChg>
        <pc:graphicFrameChg chg="add del mod">
          <ac:chgData name="Emma Slonim" userId="163cc02f-b39c-4bb0-9d23-d8cd3fd605c4" providerId="ADAL" clId="{BBCAF954-263D-446A-ABF3-67476D12F463}" dt="2023-01-12T19:40:13.292" v="25"/>
          <ac:graphicFrameMkLst>
            <pc:docMk/>
            <pc:sldMk cId="163107727" sldId="1443"/>
            <ac:graphicFrameMk id="35" creationId="{D90AD6D4-2FF4-A3D5-6601-BD212E260874}"/>
          </ac:graphicFrameMkLst>
        </pc:graphicFrameChg>
        <pc:picChg chg="del">
          <ac:chgData name="Emma Slonim" userId="163cc02f-b39c-4bb0-9d23-d8cd3fd605c4" providerId="ADAL" clId="{BBCAF954-263D-446A-ABF3-67476D12F463}" dt="2023-01-12T19:38:46.967" v="17" actId="478"/>
          <ac:picMkLst>
            <pc:docMk/>
            <pc:sldMk cId="163107727" sldId="1443"/>
            <ac:picMk id="3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8:46.967" v="17" actId="478"/>
          <ac:picMkLst>
            <pc:docMk/>
            <pc:sldMk cId="163107727" sldId="1443"/>
            <ac:picMk id="5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8:46.967" v="17" actId="478"/>
          <ac:picMkLst>
            <pc:docMk/>
            <pc:sldMk cId="163107727" sldId="1443"/>
            <ac:picMk id="6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8:46.967" v="17" actId="478"/>
          <ac:picMkLst>
            <pc:docMk/>
            <pc:sldMk cId="163107727" sldId="1443"/>
            <ac:picMk id="7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8:46.967" v="17" actId="478"/>
          <ac:picMkLst>
            <pc:docMk/>
            <pc:sldMk cId="163107727" sldId="1443"/>
            <ac:picMk id="8" creationId="{00000000-0000-0000-0000-000000000000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11" creationId="{AA6B0613-DCF0-AB0D-C9C0-935FD8777632}"/>
          </ac:picMkLst>
        </pc:picChg>
        <pc:picChg chg="del">
          <ac:chgData name="Emma Slonim" userId="163cc02f-b39c-4bb0-9d23-d8cd3fd605c4" providerId="ADAL" clId="{BBCAF954-263D-446A-ABF3-67476D12F463}" dt="2023-01-12T19:38:46.967" v="17" actId="478"/>
          <ac:picMkLst>
            <pc:docMk/>
            <pc:sldMk cId="163107727" sldId="1443"/>
            <ac:picMk id="12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8:46.967" v="17" actId="478"/>
          <ac:picMkLst>
            <pc:docMk/>
            <pc:sldMk cId="163107727" sldId="1443"/>
            <ac:picMk id="13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8:46.967" v="17" actId="478"/>
          <ac:picMkLst>
            <pc:docMk/>
            <pc:sldMk cId="163107727" sldId="1443"/>
            <ac:picMk id="14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8:46.967" v="17" actId="478"/>
          <ac:picMkLst>
            <pc:docMk/>
            <pc:sldMk cId="163107727" sldId="1443"/>
            <ac:picMk id="15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8:46.967" v="17" actId="478"/>
          <ac:picMkLst>
            <pc:docMk/>
            <pc:sldMk cId="163107727" sldId="1443"/>
            <ac:picMk id="16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8:46.967" v="17" actId="478"/>
          <ac:picMkLst>
            <pc:docMk/>
            <pc:sldMk cId="163107727" sldId="1443"/>
            <ac:picMk id="17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38:46.967" v="17" actId="478"/>
          <ac:picMkLst>
            <pc:docMk/>
            <pc:sldMk cId="163107727" sldId="1443"/>
            <ac:picMk id="18" creationId="{00000000-0000-0000-0000-000000000000}"/>
          </ac:picMkLst>
        </pc:picChg>
        <pc:picChg chg="del mod">
          <ac:chgData name="Emma Slonim" userId="163cc02f-b39c-4bb0-9d23-d8cd3fd605c4" providerId="ADAL" clId="{BBCAF954-263D-446A-ABF3-67476D12F463}" dt="2023-01-12T19:38:47.753" v="18" actId="478"/>
          <ac:picMkLst>
            <pc:docMk/>
            <pc:sldMk cId="163107727" sldId="1443"/>
            <ac:picMk id="20" creationId="{5015A877-61A2-50E2-B92F-376E6A230AE2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21" creationId="{F128FD70-6C6F-3ADE-B21E-A4C336B3AD6F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22" creationId="{22B3F0D6-6ABD-97A7-63C5-318668D00060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23" creationId="{ED1BB8F0-1D98-7089-CC3B-1BCC9BD4EC54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24" creationId="{6B549C5B-3BBF-3CB1-B16B-3A8A3C85CE63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25" creationId="{AC748730-CDD0-4EE2-A997-65ADCE2A7D9E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26" creationId="{B3AD77A1-CF96-79B6-44A1-9425E591AD9B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27" creationId="{53CFF20A-9DAF-9072-2FB0-F8D0C3306B03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28" creationId="{8329DB4F-F1AE-D36E-D070-F2FF39CEC398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29" creationId="{0FBD009C-7FBD-A808-6E6C-FFC849FE5B8D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30" creationId="{29069B7D-A0F7-0461-43C2-E447A79BDD81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31" creationId="{1150471D-E0A1-11F3-05AB-CA7DE91FBED1}"/>
          </ac:picMkLst>
        </pc:picChg>
        <pc:picChg chg="add del mod">
          <ac:chgData name="Emma Slonim" userId="163cc02f-b39c-4bb0-9d23-d8cd3fd605c4" providerId="ADAL" clId="{BBCAF954-263D-446A-ABF3-67476D12F463}" dt="2023-01-12T19:38:51.376" v="20"/>
          <ac:picMkLst>
            <pc:docMk/>
            <pc:sldMk cId="163107727" sldId="1443"/>
            <ac:picMk id="32" creationId="{0C6906C1-8BBE-EE2A-C21E-81E807828825}"/>
          </ac:picMkLst>
        </pc:picChg>
        <pc:picChg chg="add del mod">
          <ac:chgData name="Emma Slonim" userId="163cc02f-b39c-4bb0-9d23-d8cd3fd605c4" providerId="ADAL" clId="{BBCAF954-263D-446A-ABF3-67476D12F463}" dt="2023-01-12T19:39:56.808" v="23" actId="478"/>
          <ac:picMkLst>
            <pc:docMk/>
            <pc:sldMk cId="163107727" sldId="1443"/>
            <ac:picMk id="33" creationId="{519AE15F-C626-C221-C645-D06280C89095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34" creationId="{EF9ADD79-5BDD-8358-3818-6521EB5A2EBD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36" creationId="{5A33B21C-2CFB-F50F-9AB9-C36BA97A56DE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37" creationId="{EBDA876D-FFD5-41B6-0CE0-F7EB37CBEF70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38" creationId="{1A363055-240D-28DC-62FA-B1F96986E110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39" creationId="{813D08F4-6639-B2C3-AFDD-2DDEBE462058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40" creationId="{F21BBD54-0B5E-1BEE-788E-F13FEA7F6F0C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41" creationId="{4D212687-A272-1EB0-D830-B0209F8CC975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42" creationId="{B327CE97-5529-D9D7-C4D4-AFE9AE6B53A8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43" creationId="{0AA43999-B730-70D1-1DCC-6E58FFDAA3C8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44" creationId="{444870C2-0AEB-4365-60C4-5511E6744505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45" creationId="{B7967F2E-8E4F-98C0-5611-9671A2FAC070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46" creationId="{38D9626F-D6C7-B8A6-767B-C7BA4DE4DE8E}"/>
          </ac:picMkLst>
        </pc:picChg>
        <pc:picChg chg="add del mod">
          <ac:chgData name="Emma Slonim" userId="163cc02f-b39c-4bb0-9d23-d8cd3fd605c4" providerId="ADAL" clId="{BBCAF954-263D-446A-ABF3-67476D12F463}" dt="2023-01-12T19:40:13.292" v="25"/>
          <ac:picMkLst>
            <pc:docMk/>
            <pc:sldMk cId="163107727" sldId="1443"/>
            <ac:picMk id="47" creationId="{C05A6408-D76A-49D3-6400-B66856B6C1A5}"/>
          </ac:picMkLst>
        </pc:picChg>
        <pc:picChg chg="add mod">
          <ac:chgData name="Emma Slonim" userId="163cc02f-b39c-4bb0-9d23-d8cd3fd605c4" providerId="ADAL" clId="{BBCAF954-263D-446A-ABF3-67476D12F463}" dt="2023-01-12T19:40:13.381" v="26"/>
          <ac:picMkLst>
            <pc:docMk/>
            <pc:sldMk cId="163107727" sldId="1443"/>
            <ac:picMk id="48" creationId="{179F71C2-5338-EC66-2896-CC8CFD7253B0}"/>
          </ac:picMkLst>
        </pc:picChg>
      </pc:sldChg>
      <pc:sldChg chg="addSp delSp modSp del mod">
        <pc:chgData name="Emma Slonim" userId="163cc02f-b39c-4bb0-9d23-d8cd3fd605c4" providerId="ADAL" clId="{BBCAF954-263D-446A-ABF3-67476D12F463}" dt="2023-01-12T20:06:28.207" v="99" actId="47"/>
        <pc:sldMkLst>
          <pc:docMk/>
          <pc:sldMk cId="1131591489" sldId="1444"/>
        </pc:sldMkLst>
        <pc:spChg chg="mod">
          <ac:chgData name="Emma Slonim" userId="163cc02f-b39c-4bb0-9d23-d8cd3fd605c4" providerId="ADAL" clId="{BBCAF954-263D-446A-ABF3-67476D12F463}" dt="2023-01-12T19:51:39.773" v="84" actId="20577"/>
          <ac:spMkLst>
            <pc:docMk/>
            <pc:sldMk cId="1131591489" sldId="1444"/>
            <ac:spMk id="4" creationId="{00000000-0000-0000-0000-000000000000}"/>
          </ac:spMkLst>
        </pc:spChg>
        <pc:graphicFrameChg chg="add del mod">
          <ac:chgData name="Emma Slonim" userId="163cc02f-b39c-4bb0-9d23-d8cd3fd605c4" providerId="ADAL" clId="{BBCAF954-263D-446A-ABF3-67476D12F463}" dt="2023-01-12T19:43:44.393" v="38"/>
          <ac:graphicFrameMkLst>
            <pc:docMk/>
            <pc:sldMk cId="1131591489" sldId="1444"/>
            <ac:graphicFrameMk id="21" creationId="{33D73479-CD98-63FA-EF30-F1FAB8061D5D}"/>
          </ac:graphicFrameMkLst>
        </pc:graphicFrameChg>
        <pc:graphicFrameChg chg="add del mod">
          <ac:chgData name="Emma Slonim" userId="163cc02f-b39c-4bb0-9d23-d8cd3fd605c4" providerId="ADAL" clId="{BBCAF954-263D-446A-ABF3-67476D12F463}" dt="2023-01-12T19:45:44.781" v="52"/>
          <ac:graphicFrameMkLst>
            <pc:docMk/>
            <pc:sldMk cId="1131591489" sldId="1444"/>
            <ac:graphicFrameMk id="60" creationId="{EBD88BC3-9F70-36D9-D320-002FF55389D6}"/>
          </ac:graphicFrameMkLst>
        </pc:graphicFrameChg>
        <pc:picChg chg="mod">
          <ac:chgData name="Emma Slonim" userId="163cc02f-b39c-4bb0-9d23-d8cd3fd605c4" providerId="ADAL" clId="{BBCAF954-263D-446A-ABF3-67476D12F463}" dt="2023-01-12T19:46:06.005" v="57" actId="1076"/>
          <ac:picMkLst>
            <pc:docMk/>
            <pc:sldMk cId="1131591489" sldId="1444"/>
            <ac:picMk id="14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45:12.581" v="47" actId="478"/>
          <ac:picMkLst>
            <pc:docMk/>
            <pc:sldMk cId="1131591489" sldId="1444"/>
            <ac:picMk id="15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45:08.940" v="45" actId="478"/>
          <ac:picMkLst>
            <pc:docMk/>
            <pc:sldMk cId="1131591489" sldId="1444"/>
            <ac:picMk id="16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43:27.119" v="36" actId="478"/>
          <ac:picMkLst>
            <pc:docMk/>
            <pc:sldMk cId="1131591489" sldId="1444"/>
            <ac:picMk id="17" creationId="{00000000-0000-0000-0000-000000000000}"/>
          </ac:picMkLst>
        </pc:picChg>
        <pc:picChg chg="del">
          <ac:chgData name="Emma Slonim" userId="163cc02f-b39c-4bb0-9d23-d8cd3fd605c4" providerId="ADAL" clId="{BBCAF954-263D-446A-ABF3-67476D12F463}" dt="2023-01-12T19:43:23.900" v="35" actId="478"/>
          <ac:picMkLst>
            <pc:docMk/>
            <pc:sldMk cId="1131591489" sldId="1444"/>
            <ac:picMk id="19" creationId="{203CEC1D-55E2-EFDD-FD8F-BA17CEF58418}"/>
          </ac:picMkLst>
        </pc:picChg>
        <pc:picChg chg="add del mod">
          <ac:chgData name="Emma Slonim" userId="163cc02f-b39c-4bb0-9d23-d8cd3fd605c4" providerId="ADAL" clId="{BBCAF954-263D-446A-ABF3-67476D12F463}" dt="2023-01-12T19:43:44.393" v="38"/>
          <ac:picMkLst>
            <pc:docMk/>
            <pc:sldMk cId="1131591489" sldId="1444"/>
            <ac:picMk id="47" creationId="{CAD6621F-F9FC-62C4-2D8F-2F86A27F725F}"/>
          </ac:picMkLst>
        </pc:picChg>
        <pc:picChg chg="add del mod">
          <ac:chgData name="Emma Slonim" userId="163cc02f-b39c-4bb0-9d23-d8cd3fd605c4" providerId="ADAL" clId="{BBCAF954-263D-446A-ABF3-67476D12F463}" dt="2023-01-12T19:43:44.393" v="38"/>
          <ac:picMkLst>
            <pc:docMk/>
            <pc:sldMk cId="1131591489" sldId="1444"/>
            <ac:picMk id="48" creationId="{810BD41F-B11C-5C1D-2998-FF32C109CB9A}"/>
          </ac:picMkLst>
        </pc:picChg>
        <pc:picChg chg="add del mod">
          <ac:chgData name="Emma Slonim" userId="163cc02f-b39c-4bb0-9d23-d8cd3fd605c4" providerId="ADAL" clId="{BBCAF954-263D-446A-ABF3-67476D12F463}" dt="2023-01-12T19:43:44.393" v="38"/>
          <ac:picMkLst>
            <pc:docMk/>
            <pc:sldMk cId="1131591489" sldId="1444"/>
            <ac:picMk id="49" creationId="{CC061301-B0E2-D98D-C7CE-EA26C27E86CE}"/>
          </ac:picMkLst>
        </pc:picChg>
        <pc:picChg chg="add del mod">
          <ac:chgData name="Emma Slonim" userId="163cc02f-b39c-4bb0-9d23-d8cd3fd605c4" providerId="ADAL" clId="{BBCAF954-263D-446A-ABF3-67476D12F463}" dt="2023-01-12T19:43:44.393" v="38"/>
          <ac:picMkLst>
            <pc:docMk/>
            <pc:sldMk cId="1131591489" sldId="1444"/>
            <ac:picMk id="50" creationId="{1536D66B-6CFF-B4D6-3CC2-03CBFFA77D5E}"/>
          </ac:picMkLst>
        </pc:picChg>
        <pc:picChg chg="add del mod">
          <ac:chgData name="Emma Slonim" userId="163cc02f-b39c-4bb0-9d23-d8cd3fd605c4" providerId="ADAL" clId="{BBCAF954-263D-446A-ABF3-67476D12F463}" dt="2023-01-12T19:43:44.393" v="38"/>
          <ac:picMkLst>
            <pc:docMk/>
            <pc:sldMk cId="1131591489" sldId="1444"/>
            <ac:picMk id="51" creationId="{3FA00A3C-1EAD-BA44-D807-D29B86B00994}"/>
          </ac:picMkLst>
        </pc:picChg>
        <pc:picChg chg="add del mod">
          <ac:chgData name="Emma Slonim" userId="163cc02f-b39c-4bb0-9d23-d8cd3fd605c4" providerId="ADAL" clId="{BBCAF954-263D-446A-ABF3-67476D12F463}" dt="2023-01-12T19:43:44.393" v="38"/>
          <ac:picMkLst>
            <pc:docMk/>
            <pc:sldMk cId="1131591489" sldId="1444"/>
            <ac:picMk id="52" creationId="{7BBAFDCF-346A-CC55-88E3-4E7D2AC77F9B}"/>
          </ac:picMkLst>
        </pc:picChg>
        <pc:picChg chg="add del mod">
          <ac:chgData name="Emma Slonim" userId="163cc02f-b39c-4bb0-9d23-d8cd3fd605c4" providerId="ADAL" clId="{BBCAF954-263D-446A-ABF3-67476D12F463}" dt="2023-01-12T19:43:44.393" v="38"/>
          <ac:picMkLst>
            <pc:docMk/>
            <pc:sldMk cId="1131591489" sldId="1444"/>
            <ac:picMk id="53" creationId="{983FA3E2-2674-306F-661D-5CB16B041316}"/>
          </ac:picMkLst>
        </pc:picChg>
        <pc:picChg chg="add del mod">
          <ac:chgData name="Emma Slonim" userId="163cc02f-b39c-4bb0-9d23-d8cd3fd605c4" providerId="ADAL" clId="{BBCAF954-263D-446A-ABF3-67476D12F463}" dt="2023-01-12T19:43:44.393" v="38"/>
          <ac:picMkLst>
            <pc:docMk/>
            <pc:sldMk cId="1131591489" sldId="1444"/>
            <ac:picMk id="54" creationId="{A2482FB9-5A52-3857-167D-09E51811E38E}"/>
          </ac:picMkLst>
        </pc:picChg>
        <pc:picChg chg="add del mod">
          <ac:chgData name="Emma Slonim" userId="163cc02f-b39c-4bb0-9d23-d8cd3fd605c4" providerId="ADAL" clId="{BBCAF954-263D-446A-ABF3-67476D12F463}" dt="2023-01-12T19:43:44.393" v="38"/>
          <ac:picMkLst>
            <pc:docMk/>
            <pc:sldMk cId="1131591489" sldId="1444"/>
            <ac:picMk id="55" creationId="{E81FC0EF-06C9-5935-3F02-94C09514B378}"/>
          </ac:picMkLst>
        </pc:picChg>
        <pc:picChg chg="add del mod">
          <ac:chgData name="Emma Slonim" userId="163cc02f-b39c-4bb0-9d23-d8cd3fd605c4" providerId="ADAL" clId="{BBCAF954-263D-446A-ABF3-67476D12F463}" dt="2023-01-12T19:43:44.393" v="38"/>
          <ac:picMkLst>
            <pc:docMk/>
            <pc:sldMk cId="1131591489" sldId="1444"/>
            <ac:picMk id="56" creationId="{71A08231-B02E-E427-D579-196A515AE85E}"/>
          </ac:picMkLst>
        </pc:picChg>
        <pc:picChg chg="add del mod">
          <ac:chgData name="Emma Slonim" userId="163cc02f-b39c-4bb0-9d23-d8cd3fd605c4" providerId="ADAL" clId="{BBCAF954-263D-446A-ABF3-67476D12F463}" dt="2023-01-12T19:43:44.393" v="38"/>
          <ac:picMkLst>
            <pc:docMk/>
            <pc:sldMk cId="1131591489" sldId="1444"/>
            <ac:picMk id="57" creationId="{A2075FC6-D7BC-9ECA-9342-DE6D8304007D}"/>
          </ac:picMkLst>
        </pc:picChg>
        <pc:picChg chg="add del mod">
          <ac:chgData name="Emma Slonim" userId="163cc02f-b39c-4bb0-9d23-d8cd3fd605c4" providerId="ADAL" clId="{BBCAF954-263D-446A-ABF3-67476D12F463}" dt="2023-01-12T19:43:44.393" v="38"/>
          <ac:picMkLst>
            <pc:docMk/>
            <pc:sldMk cId="1131591489" sldId="1444"/>
            <ac:picMk id="58" creationId="{BE320FFD-FA70-75E7-8C2A-E59713536816}"/>
          </ac:picMkLst>
        </pc:picChg>
        <pc:picChg chg="add del mod">
          <ac:chgData name="Emma Slonim" userId="163cc02f-b39c-4bb0-9d23-d8cd3fd605c4" providerId="ADAL" clId="{BBCAF954-263D-446A-ABF3-67476D12F463}" dt="2023-01-12T19:45:11.277" v="46" actId="478"/>
          <ac:picMkLst>
            <pc:docMk/>
            <pc:sldMk cId="1131591489" sldId="1444"/>
            <ac:picMk id="59" creationId="{B0D112FE-6832-5A19-AAC7-05CCA408D708}"/>
          </ac:picMkLst>
        </pc:picChg>
        <pc:picChg chg="add del mod">
          <ac:chgData name="Emma Slonim" userId="163cc02f-b39c-4bb0-9d23-d8cd3fd605c4" providerId="ADAL" clId="{BBCAF954-263D-446A-ABF3-67476D12F463}" dt="2023-01-12T20:06:14.566" v="97" actId="478"/>
          <ac:picMkLst>
            <pc:docMk/>
            <pc:sldMk cId="1131591489" sldId="1444"/>
            <ac:picMk id="61" creationId="{AE79A8A6-0309-4038-A363-61E065CC04F4}"/>
          </ac:picMkLst>
        </pc:picChg>
        <pc:picChg chg="add del mod">
          <ac:chgData name="Emma Slonim" userId="163cc02f-b39c-4bb0-9d23-d8cd3fd605c4" providerId="ADAL" clId="{BBCAF954-263D-446A-ABF3-67476D12F463}" dt="2023-01-12T19:46:20.181" v="61"/>
          <ac:picMkLst>
            <pc:docMk/>
            <pc:sldMk cId="1131591489" sldId="1444"/>
            <ac:picMk id="62" creationId="{7438C545-C2B3-25D2-B08C-34277A9AC674}"/>
          </ac:picMkLst>
        </pc:picChg>
      </pc:sldChg>
    </pc:docChg>
  </pc:docChgLst>
  <pc:docChgLst>
    <pc:chgData name="Allison King" userId="d5414fe7-c302-4088-a6ca-77095fd540b4" providerId="ADAL" clId="{C74E8468-46B5-40E3-B936-9E9B455D5662}"/>
    <pc:docChg chg="custSel delSld modSld sldOrd">
      <pc:chgData name="Allison King" userId="d5414fe7-c302-4088-a6ca-77095fd540b4" providerId="ADAL" clId="{C74E8468-46B5-40E3-B936-9E9B455D5662}" dt="2023-10-17T02:56:29.822" v="197" actId="20577"/>
      <pc:docMkLst>
        <pc:docMk/>
      </pc:docMkLst>
      <pc:sldChg chg="modSp mod">
        <pc:chgData name="Allison King" userId="d5414fe7-c302-4088-a6ca-77095fd540b4" providerId="ADAL" clId="{C74E8468-46B5-40E3-B936-9E9B455D5662}" dt="2023-10-17T02:28:04.021" v="0" actId="1076"/>
        <pc:sldMkLst>
          <pc:docMk/>
          <pc:sldMk cId="351388101" sldId="879"/>
        </pc:sldMkLst>
        <pc:spChg chg="mod">
          <ac:chgData name="Allison King" userId="d5414fe7-c302-4088-a6ca-77095fd540b4" providerId="ADAL" clId="{C74E8468-46B5-40E3-B936-9E9B455D5662}" dt="2023-10-17T02:28:04.021" v="0" actId="1076"/>
          <ac:spMkLst>
            <pc:docMk/>
            <pc:sldMk cId="351388101" sldId="879"/>
            <ac:spMk id="3" creationId="{DADEE553-7F5B-7D8A-AA8F-26BEF6EFB032}"/>
          </ac:spMkLst>
        </pc:spChg>
      </pc:sldChg>
      <pc:sldChg chg="addSp modSp mod">
        <pc:chgData name="Allison King" userId="d5414fe7-c302-4088-a6ca-77095fd540b4" providerId="ADAL" clId="{C74E8468-46B5-40E3-B936-9E9B455D5662}" dt="2023-10-17T02:32:01.530" v="65" actId="1076"/>
        <pc:sldMkLst>
          <pc:docMk/>
          <pc:sldMk cId="2361986863" sldId="1438"/>
        </pc:sldMkLst>
        <pc:spChg chg="add mod">
          <ac:chgData name="Allison King" userId="d5414fe7-c302-4088-a6ca-77095fd540b4" providerId="ADAL" clId="{C74E8468-46B5-40E3-B936-9E9B455D5662}" dt="2023-10-17T02:31:43.594" v="62"/>
          <ac:spMkLst>
            <pc:docMk/>
            <pc:sldMk cId="2361986863" sldId="1438"/>
            <ac:spMk id="3" creationId="{3CCAE2EF-8FF8-DA21-814A-D09F85066C79}"/>
          </ac:spMkLst>
        </pc:spChg>
        <pc:spChg chg="mod">
          <ac:chgData name="Allison King" userId="d5414fe7-c302-4088-a6ca-77095fd540b4" providerId="ADAL" clId="{C74E8468-46B5-40E3-B936-9E9B455D5662}" dt="2023-10-17T02:31:51.489" v="63" actId="1076"/>
          <ac:spMkLst>
            <pc:docMk/>
            <pc:sldMk cId="2361986863" sldId="1438"/>
            <ac:spMk id="18" creationId="{61D3EE20-49C3-4AC9-B2ED-461030180F03}"/>
          </ac:spMkLst>
        </pc:spChg>
        <pc:picChg chg="mod">
          <ac:chgData name="Allison King" userId="d5414fe7-c302-4088-a6ca-77095fd540b4" providerId="ADAL" clId="{C74E8468-46B5-40E3-B936-9E9B455D5662}" dt="2023-10-17T02:32:01.530" v="65" actId="1076"/>
          <ac:picMkLst>
            <pc:docMk/>
            <pc:sldMk cId="2361986863" sldId="1438"/>
            <ac:picMk id="4098" creationId="{FA1C21B3-2FCA-6C11-41D0-BCE381F2756D}"/>
          </ac:picMkLst>
        </pc:picChg>
      </pc:sldChg>
      <pc:sldChg chg="addSp modSp mod">
        <pc:chgData name="Allison King" userId="d5414fe7-c302-4088-a6ca-77095fd540b4" providerId="ADAL" clId="{C74E8468-46B5-40E3-B936-9E9B455D5662}" dt="2023-10-17T02:38:02.861" v="112" actId="6549"/>
        <pc:sldMkLst>
          <pc:docMk/>
          <pc:sldMk cId="4117879722" sldId="1439"/>
        </pc:sldMkLst>
        <pc:spChg chg="add mod">
          <ac:chgData name="Allison King" userId="d5414fe7-c302-4088-a6ca-77095fd540b4" providerId="ADAL" clId="{C74E8468-46B5-40E3-B936-9E9B455D5662}" dt="2023-10-17T02:30:42.161" v="55"/>
          <ac:spMkLst>
            <pc:docMk/>
            <pc:sldMk cId="4117879722" sldId="1439"/>
            <ac:spMk id="3" creationId="{453A9C8B-7DAA-593D-0600-E317A3198948}"/>
          </ac:spMkLst>
        </pc:spChg>
        <pc:spChg chg="mod">
          <ac:chgData name="Allison King" userId="d5414fe7-c302-4088-a6ca-77095fd540b4" providerId="ADAL" clId="{C74E8468-46B5-40E3-B936-9E9B455D5662}" dt="2023-10-17T02:38:02.861" v="112" actId="6549"/>
          <ac:spMkLst>
            <pc:docMk/>
            <pc:sldMk cId="4117879722" sldId="1439"/>
            <ac:spMk id="18" creationId="{61D3EE20-49C3-4AC9-B2ED-461030180F03}"/>
          </ac:spMkLst>
        </pc:spChg>
        <pc:picChg chg="mod">
          <ac:chgData name="Allison King" userId="d5414fe7-c302-4088-a6ca-77095fd540b4" providerId="ADAL" clId="{C74E8468-46B5-40E3-B936-9E9B455D5662}" dt="2023-10-17T02:30:25.975" v="54" actId="1076"/>
          <ac:picMkLst>
            <pc:docMk/>
            <pc:sldMk cId="4117879722" sldId="1439"/>
            <ac:picMk id="4" creationId="{373E29F3-6E26-6B39-2EC8-168AD8ECF668}"/>
          </ac:picMkLst>
        </pc:picChg>
      </pc:sldChg>
      <pc:sldChg chg="modSp mod">
        <pc:chgData name="Allison King" userId="d5414fe7-c302-4088-a6ca-77095fd540b4" providerId="ADAL" clId="{C74E8468-46B5-40E3-B936-9E9B455D5662}" dt="2023-10-17T02:53:08.414" v="170" actId="1076"/>
        <pc:sldMkLst>
          <pc:docMk/>
          <pc:sldMk cId="395519726" sldId="1450"/>
        </pc:sldMkLst>
        <pc:spChg chg="mod">
          <ac:chgData name="Allison King" userId="d5414fe7-c302-4088-a6ca-77095fd540b4" providerId="ADAL" clId="{C74E8468-46B5-40E3-B936-9E9B455D5662}" dt="2023-10-17T02:53:08.414" v="170" actId="1076"/>
          <ac:spMkLst>
            <pc:docMk/>
            <pc:sldMk cId="395519726" sldId="1450"/>
            <ac:spMk id="3" creationId="{23D51AA8-8B8B-7569-5CA6-73444D3B0EB6}"/>
          </ac:spMkLst>
        </pc:spChg>
      </pc:sldChg>
      <pc:sldChg chg="modSp mod">
        <pc:chgData name="Allison King" userId="d5414fe7-c302-4088-a6ca-77095fd540b4" providerId="ADAL" clId="{C74E8468-46B5-40E3-B936-9E9B455D5662}" dt="2023-10-17T02:48:19.631" v="150" actId="1076"/>
        <pc:sldMkLst>
          <pc:docMk/>
          <pc:sldMk cId="918041859" sldId="1451"/>
        </pc:sldMkLst>
        <pc:spChg chg="mod">
          <ac:chgData name="Allison King" userId="d5414fe7-c302-4088-a6ca-77095fd540b4" providerId="ADAL" clId="{C74E8468-46B5-40E3-B936-9E9B455D5662}" dt="2023-10-17T02:47:50.560" v="147" actId="14100"/>
          <ac:spMkLst>
            <pc:docMk/>
            <pc:sldMk cId="918041859" sldId="1451"/>
            <ac:spMk id="5" creationId="{AE5A3076-3FCE-792C-84F2-24171ADDEA68}"/>
          </ac:spMkLst>
        </pc:spChg>
        <pc:spChg chg="mod">
          <ac:chgData name="Allison King" userId="d5414fe7-c302-4088-a6ca-77095fd540b4" providerId="ADAL" clId="{C74E8468-46B5-40E3-B936-9E9B455D5662}" dt="2023-10-17T02:48:06.299" v="148" actId="14100"/>
          <ac:spMkLst>
            <pc:docMk/>
            <pc:sldMk cId="918041859" sldId="1451"/>
            <ac:spMk id="7" creationId="{5A53969F-0B5C-DBCB-C1EF-288586F426DC}"/>
          </ac:spMkLst>
        </pc:spChg>
        <pc:graphicFrameChg chg="mod">
          <ac:chgData name="Allison King" userId="d5414fe7-c302-4088-a6ca-77095fd540b4" providerId="ADAL" clId="{C74E8468-46B5-40E3-B936-9E9B455D5662}" dt="2023-10-17T02:48:19.631" v="150" actId="1076"/>
          <ac:graphicFrameMkLst>
            <pc:docMk/>
            <pc:sldMk cId="918041859" sldId="1451"/>
            <ac:graphicFrameMk id="6" creationId="{5EA282BC-99A4-0D93-8674-6C4873B8FA30}"/>
          </ac:graphicFrameMkLst>
        </pc:graphicFrameChg>
        <pc:graphicFrameChg chg="mod">
          <ac:chgData name="Allison King" userId="d5414fe7-c302-4088-a6ca-77095fd540b4" providerId="ADAL" clId="{C74E8468-46B5-40E3-B936-9E9B455D5662}" dt="2023-10-17T02:48:12.140" v="149" actId="1076"/>
          <ac:graphicFrameMkLst>
            <pc:docMk/>
            <pc:sldMk cId="918041859" sldId="1451"/>
            <ac:graphicFrameMk id="8" creationId="{8A913D18-8B8A-37FC-0537-B0764FFF9892}"/>
          </ac:graphicFrameMkLst>
        </pc:graphicFrameChg>
      </pc:sldChg>
      <pc:sldChg chg="modSp mod">
        <pc:chgData name="Allison King" userId="d5414fe7-c302-4088-a6ca-77095fd540b4" providerId="ADAL" clId="{C74E8468-46B5-40E3-B936-9E9B455D5662}" dt="2023-10-17T02:48:46.082" v="156" actId="20577"/>
        <pc:sldMkLst>
          <pc:docMk/>
          <pc:sldMk cId="4164457327" sldId="1452"/>
        </pc:sldMkLst>
        <pc:spChg chg="mod">
          <ac:chgData name="Allison King" userId="d5414fe7-c302-4088-a6ca-77095fd540b4" providerId="ADAL" clId="{C74E8468-46B5-40E3-B936-9E9B455D5662}" dt="2023-10-17T02:48:46.082" v="156" actId="20577"/>
          <ac:spMkLst>
            <pc:docMk/>
            <pc:sldMk cId="4164457327" sldId="1452"/>
            <ac:spMk id="3" creationId="{A536CD0E-9B9C-6223-C572-A51A31C1FCD0}"/>
          </ac:spMkLst>
        </pc:spChg>
      </pc:sldChg>
      <pc:sldChg chg="modSp mod">
        <pc:chgData name="Allison King" userId="d5414fe7-c302-4088-a6ca-77095fd540b4" providerId="ADAL" clId="{C74E8468-46B5-40E3-B936-9E9B455D5662}" dt="2023-10-17T02:44:15.724" v="146" actId="20577"/>
        <pc:sldMkLst>
          <pc:docMk/>
          <pc:sldMk cId="3046787083" sldId="1467"/>
        </pc:sldMkLst>
        <pc:spChg chg="mod">
          <ac:chgData name="Allison King" userId="d5414fe7-c302-4088-a6ca-77095fd540b4" providerId="ADAL" clId="{C74E8468-46B5-40E3-B936-9E9B455D5662}" dt="2023-10-17T02:44:15.724" v="146" actId="20577"/>
          <ac:spMkLst>
            <pc:docMk/>
            <pc:sldMk cId="3046787083" sldId="1467"/>
            <ac:spMk id="4" creationId="{5B2F385B-8E5A-0530-623A-EBEFFD73EDDF}"/>
          </ac:spMkLst>
        </pc:spChg>
        <pc:spChg chg="mod">
          <ac:chgData name="Allison King" userId="d5414fe7-c302-4088-a6ca-77095fd540b4" providerId="ADAL" clId="{C74E8468-46B5-40E3-B936-9E9B455D5662}" dt="2023-10-17T02:44:01.922" v="144" actId="1076"/>
          <ac:spMkLst>
            <pc:docMk/>
            <pc:sldMk cId="3046787083" sldId="1467"/>
            <ac:spMk id="22" creationId="{A804D367-81E4-C7F8-3468-8EE8DA2FEAC4}"/>
          </ac:spMkLst>
        </pc:spChg>
        <pc:graphicFrameChg chg="mod">
          <ac:chgData name="Allison King" userId="d5414fe7-c302-4088-a6ca-77095fd540b4" providerId="ADAL" clId="{C74E8468-46B5-40E3-B936-9E9B455D5662}" dt="2023-10-17T02:43:48.759" v="143" actId="1076"/>
          <ac:graphicFrameMkLst>
            <pc:docMk/>
            <pc:sldMk cId="3046787083" sldId="1467"/>
            <ac:graphicFrameMk id="7" creationId="{F57C78B3-AF40-EA04-8402-809F93D80C6A}"/>
          </ac:graphicFrameMkLst>
        </pc:graphicFrameChg>
      </pc:sldChg>
      <pc:sldChg chg="del">
        <pc:chgData name="Allison King" userId="d5414fe7-c302-4088-a6ca-77095fd540b4" providerId="ADAL" clId="{C74E8468-46B5-40E3-B936-9E9B455D5662}" dt="2023-10-17T02:43:09.896" v="140" actId="2696"/>
        <pc:sldMkLst>
          <pc:docMk/>
          <pc:sldMk cId="2412114648" sldId="1473"/>
        </pc:sldMkLst>
      </pc:sldChg>
      <pc:sldChg chg="modSp del mod">
        <pc:chgData name="Allison King" userId="d5414fe7-c302-4088-a6ca-77095fd540b4" providerId="ADAL" clId="{C74E8468-46B5-40E3-B936-9E9B455D5662}" dt="2023-10-17T02:43:13.930" v="141" actId="2696"/>
        <pc:sldMkLst>
          <pc:docMk/>
          <pc:sldMk cId="2023847997" sldId="1474"/>
        </pc:sldMkLst>
        <pc:spChg chg="mod">
          <ac:chgData name="Allison King" userId="d5414fe7-c302-4088-a6ca-77095fd540b4" providerId="ADAL" clId="{C74E8468-46B5-40E3-B936-9E9B455D5662}" dt="2023-10-17T02:40:42.429" v="122" actId="20577"/>
          <ac:spMkLst>
            <pc:docMk/>
            <pc:sldMk cId="2023847997" sldId="1474"/>
            <ac:spMk id="4" creationId="{90032D0F-4187-FA36-0B3D-0CDB3A6245B5}"/>
          </ac:spMkLst>
        </pc:spChg>
      </pc:sldChg>
      <pc:sldChg chg="modSp mod ord">
        <pc:chgData name="Allison King" userId="d5414fe7-c302-4088-a6ca-77095fd540b4" providerId="ADAL" clId="{C74E8468-46B5-40E3-B936-9E9B455D5662}" dt="2023-10-17T02:42:39.062" v="139" actId="6549"/>
        <pc:sldMkLst>
          <pc:docMk/>
          <pc:sldMk cId="4182402100" sldId="1475"/>
        </pc:sldMkLst>
        <pc:spChg chg="mod">
          <ac:chgData name="Allison King" userId="d5414fe7-c302-4088-a6ca-77095fd540b4" providerId="ADAL" clId="{C74E8468-46B5-40E3-B936-9E9B455D5662}" dt="2023-10-17T02:42:39.062" v="139" actId="6549"/>
          <ac:spMkLst>
            <pc:docMk/>
            <pc:sldMk cId="4182402100" sldId="1475"/>
            <ac:spMk id="2" creationId="{56717624-D822-42A5-BF3A-DEDC7C6B2F49}"/>
          </ac:spMkLst>
        </pc:spChg>
        <pc:spChg chg="mod">
          <ac:chgData name="Allison King" userId="d5414fe7-c302-4088-a6ca-77095fd540b4" providerId="ADAL" clId="{C74E8468-46B5-40E3-B936-9E9B455D5662}" dt="2023-10-17T02:42:28.745" v="138" actId="20577"/>
          <ac:spMkLst>
            <pc:docMk/>
            <pc:sldMk cId="4182402100" sldId="1475"/>
            <ac:spMk id="7" creationId="{3AC3C75D-0E96-50EB-2500-E6C899301B2F}"/>
          </ac:spMkLst>
        </pc:spChg>
      </pc:sldChg>
      <pc:sldChg chg="modSp mod">
        <pc:chgData name="Allison King" userId="d5414fe7-c302-4088-a6ca-77095fd540b4" providerId="ADAL" clId="{C74E8468-46B5-40E3-B936-9E9B455D5662}" dt="2023-10-17T02:51:38.968" v="164" actId="14100"/>
        <pc:sldMkLst>
          <pc:docMk/>
          <pc:sldMk cId="420872067" sldId="1501"/>
        </pc:sldMkLst>
        <pc:spChg chg="mod">
          <ac:chgData name="Allison King" userId="d5414fe7-c302-4088-a6ca-77095fd540b4" providerId="ADAL" clId="{C74E8468-46B5-40E3-B936-9E9B455D5662}" dt="2023-10-17T02:33:52.745" v="74" actId="1076"/>
          <ac:spMkLst>
            <pc:docMk/>
            <pc:sldMk cId="420872067" sldId="1501"/>
            <ac:spMk id="2" creationId="{0D108684-39FA-4780-001E-965DBFCCF6F0}"/>
          </ac:spMkLst>
        </pc:spChg>
        <pc:spChg chg="mod">
          <ac:chgData name="Allison King" userId="d5414fe7-c302-4088-a6ca-77095fd540b4" providerId="ADAL" clId="{C74E8468-46B5-40E3-B936-9E9B455D5662}" dt="2023-10-17T02:51:38.968" v="164" actId="14100"/>
          <ac:spMkLst>
            <pc:docMk/>
            <pc:sldMk cId="420872067" sldId="1501"/>
            <ac:spMk id="3" creationId="{23D51AA8-8B8B-7569-5CA6-73444D3B0EB6}"/>
          </ac:spMkLst>
        </pc:spChg>
      </pc:sldChg>
      <pc:sldChg chg="modSp mod">
        <pc:chgData name="Allison King" userId="d5414fe7-c302-4088-a6ca-77095fd540b4" providerId="ADAL" clId="{C74E8468-46B5-40E3-B936-9E9B455D5662}" dt="2023-10-17T02:33:19.352" v="73" actId="1076"/>
        <pc:sldMkLst>
          <pc:docMk/>
          <pc:sldMk cId="4205538336" sldId="1502"/>
        </pc:sldMkLst>
        <pc:spChg chg="mod">
          <ac:chgData name="Allison King" userId="d5414fe7-c302-4088-a6ca-77095fd540b4" providerId="ADAL" clId="{C74E8468-46B5-40E3-B936-9E9B455D5662}" dt="2023-10-17T02:33:19.352" v="73" actId="1076"/>
          <ac:spMkLst>
            <pc:docMk/>
            <pc:sldMk cId="4205538336" sldId="1502"/>
            <ac:spMk id="4" creationId="{43511B26-D1C7-25AA-634C-9D4011EBDA34}"/>
          </ac:spMkLst>
        </pc:spChg>
      </pc:sldChg>
      <pc:sldChg chg="modSp mod">
        <pc:chgData name="Allison King" userId="d5414fe7-c302-4088-a6ca-77095fd540b4" providerId="ADAL" clId="{C74E8468-46B5-40E3-B936-9E9B455D5662}" dt="2023-10-17T02:56:29.822" v="197" actId="20577"/>
        <pc:sldMkLst>
          <pc:docMk/>
          <pc:sldMk cId="3865534583" sldId="1506"/>
        </pc:sldMkLst>
        <pc:spChg chg="mod">
          <ac:chgData name="Allison King" userId="d5414fe7-c302-4088-a6ca-77095fd540b4" providerId="ADAL" clId="{C74E8468-46B5-40E3-B936-9E9B455D5662}" dt="2023-10-17T02:56:29.822" v="197" actId="20577"/>
          <ac:spMkLst>
            <pc:docMk/>
            <pc:sldMk cId="3865534583" sldId="1506"/>
            <ac:spMk id="3" creationId="{FED64B27-9A55-45E8-AAF0-9AF45E34CB3A}"/>
          </ac:spMkLst>
        </pc:spChg>
        <pc:picChg chg="mod">
          <ac:chgData name="Allison King" userId="d5414fe7-c302-4088-a6ca-77095fd540b4" providerId="ADAL" clId="{C74E8468-46B5-40E3-B936-9E9B455D5662}" dt="2023-10-17T02:29:46.796" v="51" actId="1076"/>
          <ac:picMkLst>
            <pc:docMk/>
            <pc:sldMk cId="3865534583" sldId="1506"/>
            <ac:picMk id="8" creationId="{4DB713E0-1F58-278A-BCDA-F1BCB04E001C}"/>
          </ac:picMkLst>
        </pc:picChg>
      </pc:sldChg>
      <pc:sldChg chg="addSp modSp mod">
        <pc:chgData name="Allison King" userId="d5414fe7-c302-4088-a6ca-77095fd540b4" providerId="ADAL" clId="{C74E8468-46B5-40E3-B936-9E9B455D5662}" dt="2023-10-17T02:31:32.569" v="61" actId="1076"/>
        <pc:sldMkLst>
          <pc:docMk/>
          <pc:sldMk cId="3347978376" sldId="1507"/>
        </pc:sldMkLst>
        <pc:spChg chg="add mod">
          <ac:chgData name="Allison King" userId="d5414fe7-c302-4088-a6ca-77095fd540b4" providerId="ADAL" clId="{C74E8468-46B5-40E3-B936-9E9B455D5662}" dt="2023-10-17T02:31:06.976" v="56"/>
          <ac:spMkLst>
            <pc:docMk/>
            <pc:sldMk cId="3347978376" sldId="1507"/>
            <ac:spMk id="3" creationId="{DFAA7147-8D38-CF95-A36B-22549F923199}"/>
          </ac:spMkLst>
        </pc:spChg>
        <pc:spChg chg="mod">
          <ac:chgData name="Allison King" userId="d5414fe7-c302-4088-a6ca-77095fd540b4" providerId="ADAL" clId="{C74E8468-46B5-40E3-B936-9E9B455D5662}" dt="2023-10-17T02:31:13.540" v="57" actId="1076"/>
          <ac:spMkLst>
            <pc:docMk/>
            <pc:sldMk cId="3347978376" sldId="1507"/>
            <ac:spMk id="18" creationId="{61D3EE20-49C3-4AC9-B2ED-461030180F03}"/>
          </ac:spMkLst>
        </pc:spChg>
        <pc:picChg chg="mod">
          <ac:chgData name="Allison King" userId="d5414fe7-c302-4088-a6ca-77095fd540b4" providerId="ADAL" clId="{C74E8468-46B5-40E3-B936-9E9B455D5662}" dt="2023-10-17T02:31:32.569" v="61" actId="1076"/>
          <ac:picMkLst>
            <pc:docMk/>
            <pc:sldMk cId="3347978376" sldId="1507"/>
            <ac:picMk id="3078" creationId="{2D6AB319-D71E-3211-404D-53EF2BA91395}"/>
          </ac:picMkLst>
        </pc:picChg>
      </pc:sldChg>
      <pc:sldChg chg="modSp mod">
        <pc:chgData name="Allison King" userId="d5414fe7-c302-4088-a6ca-77095fd540b4" providerId="ADAL" clId="{C74E8468-46B5-40E3-B936-9E9B455D5662}" dt="2023-10-17T02:38:49.371" v="115" actId="1076"/>
        <pc:sldMkLst>
          <pc:docMk/>
          <pc:sldMk cId="3146537454" sldId="1510"/>
        </pc:sldMkLst>
        <pc:spChg chg="mod">
          <ac:chgData name="Allison King" userId="d5414fe7-c302-4088-a6ca-77095fd540b4" providerId="ADAL" clId="{C74E8468-46B5-40E3-B936-9E9B455D5662}" dt="2023-10-17T02:35:07.556" v="84" actId="20577"/>
          <ac:spMkLst>
            <pc:docMk/>
            <pc:sldMk cId="3146537454" sldId="1510"/>
            <ac:spMk id="2" creationId="{51F86D29-3CB8-F4EF-0967-612ADB12C922}"/>
          </ac:spMkLst>
        </pc:spChg>
        <pc:picChg chg="mod">
          <ac:chgData name="Allison King" userId="d5414fe7-c302-4088-a6ca-77095fd540b4" providerId="ADAL" clId="{C74E8468-46B5-40E3-B936-9E9B455D5662}" dt="2023-10-17T02:38:49.371" v="115" actId="1076"/>
          <ac:picMkLst>
            <pc:docMk/>
            <pc:sldMk cId="3146537454" sldId="1510"/>
            <ac:picMk id="7" creationId="{0CC71B35-00E7-81B9-E0BE-08C22800189D}"/>
          </ac:picMkLst>
        </pc:picChg>
        <pc:picChg chg="mod">
          <ac:chgData name="Allison King" userId="d5414fe7-c302-4088-a6ca-77095fd540b4" providerId="ADAL" clId="{C74E8468-46B5-40E3-B936-9E9B455D5662}" dt="2023-10-17T02:38:40.612" v="114" actId="14100"/>
          <ac:picMkLst>
            <pc:docMk/>
            <pc:sldMk cId="3146537454" sldId="1510"/>
            <ac:picMk id="8" creationId="{BD7622C7-5E49-84D5-7D03-37FF9007EFFB}"/>
          </ac:picMkLst>
        </pc:picChg>
      </pc:sldChg>
      <pc:sldChg chg="modSp mod">
        <pc:chgData name="Allison King" userId="d5414fe7-c302-4088-a6ca-77095fd540b4" providerId="ADAL" clId="{C74E8468-46B5-40E3-B936-9E9B455D5662}" dt="2023-10-17T02:35:03.005" v="81" actId="20577"/>
        <pc:sldMkLst>
          <pc:docMk/>
          <pc:sldMk cId="1994348747" sldId="1511"/>
        </pc:sldMkLst>
        <pc:spChg chg="mod">
          <ac:chgData name="Allison King" userId="d5414fe7-c302-4088-a6ca-77095fd540b4" providerId="ADAL" clId="{C74E8468-46B5-40E3-B936-9E9B455D5662}" dt="2023-10-17T02:35:03.005" v="81" actId="20577"/>
          <ac:spMkLst>
            <pc:docMk/>
            <pc:sldMk cId="1994348747" sldId="1511"/>
            <ac:spMk id="2" creationId="{56717624-D822-42A5-BF3A-DEDC7C6B2F49}"/>
          </ac:spMkLst>
        </pc:spChg>
      </pc:sldChg>
      <pc:sldChg chg="addSp delSp modSp mod">
        <pc:chgData name="Allison King" userId="d5414fe7-c302-4088-a6ca-77095fd540b4" providerId="ADAL" clId="{C74E8468-46B5-40E3-B936-9E9B455D5662}" dt="2023-10-17T02:36:58.819" v="111" actId="20577"/>
        <pc:sldMkLst>
          <pc:docMk/>
          <pc:sldMk cId="1868287407" sldId="1512"/>
        </pc:sldMkLst>
        <pc:spChg chg="mod">
          <ac:chgData name="Allison King" userId="d5414fe7-c302-4088-a6ca-77095fd540b4" providerId="ADAL" clId="{C74E8468-46B5-40E3-B936-9E9B455D5662}" dt="2023-10-17T02:35:15.012" v="87" actId="20577"/>
          <ac:spMkLst>
            <pc:docMk/>
            <pc:sldMk cId="1868287407" sldId="1512"/>
            <ac:spMk id="2" creationId="{56717624-D822-42A5-BF3A-DEDC7C6B2F49}"/>
          </ac:spMkLst>
        </pc:spChg>
        <pc:spChg chg="add del mod">
          <ac:chgData name="Allison King" userId="d5414fe7-c302-4088-a6ca-77095fd540b4" providerId="ADAL" clId="{C74E8468-46B5-40E3-B936-9E9B455D5662}" dt="2023-10-17T02:36:56.151" v="101"/>
          <ac:spMkLst>
            <pc:docMk/>
            <pc:sldMk cId="1868287407" sldId="1512"/>
            <ac:spMk id="5" creationId="{D4975206-03FD-A7EC-9A95-77D160CEF491}"/>
          </ac:spMkLst>
        </pc:spChg>
        <pc:spChg chg="mod">
          <ac:chgData name="Allison King" userId="d5414fe7-c302-4088-a6ca-77095fd540b4" providerId="ADAL" clId="{C74E8468-46B5-40E3-B936-9E9B455D5662}" dt="2023-10-17T02:36:58.819" v="111" actId="20577"/>
          <ac:spMkLst>
            <pc:docMk/>
            <pc:sldMk cId="1868287407" sldId="1512"/>
            <ac:spMk id="7" creationId="{3AC3C75D-0E96-50EB-2500-E6C899301B2F}"/>
          </ac:spMkLst>
        </pc:spChg>
      </pc:sldChg>
      <pc:sldChg chg="modSp mod">
        <pc:chgData name="Allison King" userId="d5414fe7-c302-4088-a6ca-77095fd540b4" providerId="ADAL" clId="{C74E8468-46B5-40E3-B936-9E9B455D5662}" dt="2023-10-17T02:50:56.881" v="162" actId="1076"/>
        <pc:sldMkLst>
          <pc:docMk/>
          <pc:sldMk cId="585959195" sldId="1513"/>
        </pc:sldMkLst>
        <pc:spChg chg="mod">
          <ac:chgData name="Allison King" userId="d5414fe7-c302-4088-a6ca-77095fd540b4" providerId="ADAL" clId="{C74E8468-46B5-40E3-B936-9E9B455D5662}" dt="2023-10-17T02:50:56.881" v="162" actId="1076"/>
          <ac:spMkLst>
            <pc:docMk/>
            <pc:sldMk cId="585959195" sldId="1513"/>
            <ac:spMk id="3" creationId="{FED64B27-9A55-45E8-AAF0-9AF45E34CB3A}"/>
          </ac:spMkLst>
        </pc:spChg>
        <pc:picChg chg="mod">
          <ac:chgData name="Allison King" userId="d5414fe7-c302-4088-a6ca-77095fd540b4" providerId="ADAL" clId="{C74E8468-46B5-40E3-B936-9E9B455D5662}" dt="2023-10-17T02:32:47.167" v="70" actId="1076"/>
          <ac:picMkLst>
            <pc:docMk/>
            <pc:sldMk cId="585959195" sldId="1513"/>
            <ac:picMk id="5132" creationId="{8BFA8106-0722-AE11-F3C9-F63FEB4C9285}"/>
          </ac:picMkLst>
        </pc:picChg>
      </pc:sldChg>
    </pc:docChg>
  </pc:docChgLst>
  <pc:docChgLst>
    <pc:chgData name="Austin Davis" userId="233ba319-90f7-4da2-817e-fcc7d904f506" providerId="ADAL" clId="{36CC82E5-8EB4-4DB6-91E9-1DCD459A0BD7}"/>
    <pc:docChg chg="undo redo custSel addSld delSld modSld sldOrd">
      <pc:chgData name="Austin Davis" userId="233ba319-90f7-4da2-817e-fcc7d904f506" providerId="ADAL" clId="{36CC82E5-8EB4-4DB6-91E9-1DCD459A0BD7}" dt="2023-01-09T22:14:29.777" v="512" actId="20577"/>
      <pc:docMkLst>
        <pc:docMk/>
      </pc:docMkLst>
      <pc:sldChg chg="addSp delSp modSp mod">
        <pc:chgData name="Austin Davis" userId="233ba319-90f7-4da2-817e-fcc7d904f506" providerId="ADAL" clId="{36CC82E5-8EB4-4DB6-91E9-1DCD459A0BD7}" dt="2022-11-18T16:16:05.250" v="467" actId="1076"/>
        <pc:sldMkLst>
          <pc:docMk/>
          <pc:sldMk cId="157036438" sldId="258"/>
        </pc:sldMkLst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2" creationId="{70F08310-E507-C708-6393-616F1D602D10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4" creationId="{2F334C87-5D44-537F-3310-EE3F1C203353}"/>
          </ac:spMkLst>
        </pc:spChg>
        <pc:spChg chg="del mod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5" creationId="{F51700BE-BD71-DEF0-BDBA-24893F333BFF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6" creationId="{6A5A9028-7BD2-8575-ADAB-CE425FA24AA5}"/>
          </ac:spMkLst>
        </pc:spChg>
        <pc:spChg chg="del mod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7" creationId="{65C09BE3-7B7A-8609-FB7D-D2DAE46E56C1}"/>
          </ac:spMkLst>
        </pc:spChg>
        <pc:spChg chg="add del mod">
          <ac:chgData name="Austin Davis" userId="233ba319-90f7-4da2-817e-fcc7d904f506" providerId="ADAL" clId="{36CC82E5-8EB4-4DB6-91E9-1DCD459A0BD7}" dt="2022-11-15T18:02:12.228" v="99" actId="478"/>
          <ac:spMkLst>
            <pc:docMk/>
            <pc:sldMk cId="157036438" sldId="258"/>
            <ac:spMk id="9" creationId="{F3CC9DAE-DB07-3F54-62E8-DCF914C9B29F}"/>
          </ac:spMkLst>
        </pc:spChg>
        <pc:spChg chg="add mod">
          <ac:chgData name="Austin Davis" userId="233ba319-90f7-4da2-817e-fcc7d904f506" providerId="ADAL" clId="{36CC82E5-8EB4-4DB6-91E9-1DCD459A0BD7}" dt="2022-11-15T18:02:15.894" v="101" actId="1076"/>
          <ac:spMkLst>
            <pc:docMk/>
            <pc:sldMk cId="157036438" sldId="258"/>
            <ac:spMk id="11" creationId="{EBDCF59A-E111-225B-727D-8D552CEF9F76}"/>
          </ac:spMkLst>
        </pc:spChg>
        <pc:spChg chg="add mod">
          <ac:chgData name="Austin Davis" userId="233ba319-90f7-4da2-817e-fcc7d904f506" providerId="ADAL" clId="{36CC82E5-8EB4-4DB6-91E9-1DCD459A0BD7}" dt="2022-11-15T18:02:05.261" v="97"/>
          <ac:spMkLst>
            <pc:docMk/>
            <pc:sldMk cId="157036438" sldId="258"/>
            <ac:spMk id="12" creationId="{0E7FF21B-F2CD-9A96-B2AD-36ADA1244604}"/>
          </ac:spMkLst>
        </pc:spChg>
        <pc:spChg chg="add mod">
          <ac:chgData name="Austin Davis" userId="233ba319-90f7-4da2-817e-fcc7d904f506" providerId="ADAL" clId="{36CC82E5-8EB4-4DB6-91E9-1DCD459A0BD7}" dt="2022-11-15T18:02:05.261" v="97"/>
          <ac:spMkLst>
            <pc:docMk/>
            <pc:sldMk cId="157036438" sldId="258"/>
            <ac:spMk id="13" creationId="{AEE39EC0-83AE-48A9-489B-28F2F87DB014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84" creationId="{2ADE3911-3F4F-4DE6-A21D-152C2E9C0BF1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90" creationId="{2ADE3911-3F4F-4DE6-A21D-152C2E9C0BF1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95" creationId="{00000000-0000-0000-0000-000000000000}"/>
          </ac:spMkLst>
        </pc:spChg>
        <pc:spChg chg="mod">
          <ac:chgData name="Austin Davis" userId="233ba319-90f7-4da2-817e-fcc7d904f506" providerId="ADAL" clId="{36CC82E5-8EB4-4DB6-91E9-1DCD459A0BD7}" dt="2022-10-28T20:13:04.642" v="41" actId="20577"/>
          <ac:spMkLst>
            <pc:docMk/>
            <pc:sldMk cId="157036438" sldId="258"/>
            <ac:spMk id="96" creationId="{00000000-0000-0000-0000-000000000000}"/>
          </ac:spMkLst>
        </pc:spChg>
        <pc:spChg chg="del mod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103" creationId="{2ADE3911-3F4F-4DE6-A21D-152C2E9C0BF1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104" creationId="{2ADE3911-3F4F-4DE6-A21D-152C2E9C0BF1}"/>
          </ac:spMkLst>
        </pc:spChg>
        <pc:spChg chg="mod">
          <ac:chgData name="Austin Davis" userId="233ba319-90f7-4da2-817e-fcc7d904f506" providerId="ADAL" clId="{36CC82E5-8EB4-4DB6-91E9-1DCD459A0BD7}" dt="2022-10-28T20:13:38.304" v="43" actId="20577"/>
          <ac:spMkLst>
            <pc:docMk/>
            <pc:sldMk cId="157036438" sldId="258"/>
            <ac:spMk id="108" creationId="{00000000-0000-0000-0000-000000000000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109" creationId="{00000000-0000-0000-0000-000000000000}"/>
          </ac:spMkLst>
        </pc:spChg>
        <pc:spChg chg="del mod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110" creationId="{2ADE3911-3F4F-4DE6-A21D-152C2E9C0BF1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111" creationId="{2ADE3911-3F4F-4DE6-A21D-152C2E9C0BF1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112" creationId="{2ADE3911-3F4F-4DE6-A21D-152C2E9C0BF1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113" creationId="{2ADE3911-3F4F-4DE6-A21D-152C2E9C0BF1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114" creationId="{2ADE3911-3F4F-4DE6-A21D-152C2E9C0BF1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115" creationId="{2ADE3911-3F4F-4DE6-A21D-152C2E9C0BF1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116" creationId="{2ADE3911-3F4F-4DE6-A21D-152C2E9C0BF1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117" creationId="{2ADE3911-3F4F-4DE6-A21D-152C2E9C0BF1}"/>
          </ac:spMkLst>
        </pc:spChg>
        <pc:spChg chg="del">
          <ac:chgData name="Austin Davis" userId="233ba319-90f7-4da2-817e-fcc7d904f506" providerId="ADAL" clId="{36CC82E5-8EB4-4DB6-91E9-1DCD459A0BD7}" dt="2022-11-15T18:02:04.314" v="96" actId="478"/>
          <ac:spMkLst>
            <pc:docMk/>
            <pc:sldMk cId="157036438" sldId="258"/>
            <ac:spMk id="119" creationId="{2ADE3911-3F4F-4DE6-A21D-152C2E9C0BF1}"/>
          </ac:spMkLst>
        </pc:spChg>
        <pc:grpChg chg="del">
          <ac:chgData name="Austin Davis" userId="233ba319-90f7-4da2-817e-fcc7d904f506" providerId="ADAL" clId="{36CC82E5-8EB4-4DB6-91E9-1DCD459A0BD7}" dt="2022-11-15T18:02:04.314" v="96" actId="478"/>
          <ac:grpSpMkLst>
            <pc:docMk/>
            <pc:sldMk cId="157036438" sldId="258"/>
            <ac:grpSpMk id="92" creationId="{00000000-0000-0000-0000-000000000000}"/>
          </ac:grpSpMkLst>
        </pc:grpChg>
        <pc:grpChg chg="del">
          <ac:chgData name="Austin Davis" userId="233ba319-90f7-4da2-817e-fcc7d904f506" providerId="ADAL" clId="{36CC82E5-8EB4-4DB6-91E9-1DCD459A0BD7}" dt="2022-11-15T18:02:04.314" v="96" actId="478"/>
          <ac:grpSpMkLst>
            <pc:docMk/>
            <pc:sldMk cId="157036438" sldId="258"/>
            <ac:grpSpMk id="98" creationId="{00000000-0000-0000-0000-000000000000}"/>
          </ac:grpSpMkLst>
        </pc:grpChg>
        <pc:grpChg chg="del">
          <ac:chgData name="Austin Davis" userId="233ba319-90f7-4da2-817e-fcc7d904f506" providerId="ADAL" clId="{36CC82E5-8EB4-4DB6-91E9-1DCD459A0BD7}" dt="2022-11-15T18:02:04.314" v="96" actId="478"/>
          <ac:grpSpMkLst>
            <pc:docMk/>
            <pc:sldMk cId="157036438" sldId="258"/>
            <ac:grpSpMk id="105" creationId="{00000000-0000-0000-0000-000000000000}"/>
          </ac:grpSpMkLst>
        </pc:grpChg>
        <pc:graphicFrameChg chg="add del mod">
          <ac:chgData name="Austin Davis" userId="233ba319-90f7-4da2-817e-fcc7d904f506" providerId="ADAL" clId="{36CC82E5-8EB4-4DB6-91E9-1DCD459A0BD7}" dt="2022-11-18T16:15:32.703" v="459"/>
          <ac:graphicFrameMkLst>
            <pc:docMk/>
            <pc:sldMk cId="157036438" sldId="258"/>
            <ac:graphicFrameMk id="2" creationId="{324E097C-1D93-963B-0C4A-7AD8ABEE70D5}"/>
          </ac:graphicFrameMkLst>
        </pc:graphicFrameChg>
        <pc:picChg chg="add mod">
          <ac:chgData name="Austin Davis" userId="233ba319-90f7-4da2-817e-fcc7d904f506" providerId="ADAL" clId="{36CC82E5-8EB4-4DB6-91E9-1DCD459A0BD7}" dt="2022-11-18T16:16:05.250" v="467" actId="1076"/>
          <ac:picMkLst>
            <pc:docMk/>
            <pc:sldMk cId="157036438" sldId="258"/>
            <ac:picMk id="4" creationId="{42EB8733-6955-71F6-03B4-59C35F2366E4}"/>
          </ac:picMkLst>
        </pc:picChg>
        <pc:picChg chg="add mod">
          <ac:chgData name="Austin Davis" userId="233ba319-90f7-4da2-817e-fcc7d904f506" providerId="ADAL" clId="{36CC82E5-8EB4-4DB6-91E9-1DCD459A0BD7}" dt="2022-11-15T18:02:05.261" v="97"/>
          <ac:picMkLst>
            <pc:docMk/>
            <pc:sldMk cId="157036438" sldId="258"/>
            <ac:picMk id="14" creationId="{02ADF1F7-B84D-271D-79EF-91747F8363D4}"/>
          </ac:picMkLst>
        </pc:picChg>
        <pc:picChg chg="add del mod">
          <ac:chgData name="Austin Davis" userId="233ba319-90f7-4da2-817e-fcc7d904f506" providerId="ADAL" clId="{36CC82E5-8EB4-4DB6-91E9-1DCD459A0BD7}" dt="2022-11-18T16:15:30.352" v="457" actId="478"/>
          <ac:picMkLst>
            <pc:docMk/>
            <pc:sldMk cId="157036438" sldId="258"/>
            <ac:picMk id="15" creationId="{BB760711-8B9B-BB5B-C0F7-61AA7403362A}"/>
          </ac:picMkLst>
        </pc:picChg>
        <pc:cxnChg chg="del">
          <ac:chgData name="Austin Davis" userId="233ba319-90f7-4da2-817e-fcc7d904f506" providerId="ADAL" clId="{36CC82E5-8EB4-4DB6-91E9-1DCD459A0BD7}" dt="2022-11-15T18:02:04.314" v="96" actId="478"/>
          <ac:cxnSpMkLst>
            <pc:docMk/>
            <pc:sldMk cId="157036438" sldId="258"/>
            <ac:cxnSpMk id="10" creationId="{00000000-0000-0000-0000-000000000000}"/>
          </ac:cxnSpMkLst>
        </pc:cxnChg>
      </pc:sldChg>
      <pc:sldChg chg="addSp delSp modSp">
        <pc:chgData name="Austin Davis" userId="233ba319-90f7-4da2-817e-fcc7d904f506" providerId="ADAL" clId="{36CC82E5-8EB4-4DB6-91E9-1DCD459A0BD7}" dt="2022-11-15T17:20:32.857" v="82"/>
        <pc:sldMkLst>
          <pc:docMk/>
          <pc:sldMk cId="351388101" sldId="879"/>
        </pc:sldMkLst>
        <pc:spChg chg="add mod">
          <ac:chgData name="Austin Davis" userId="233ba319-90f7-4da2-817e-fcc7d904f506" providerId="ADAL" clId="{36CC82E5-8EB4-4DB6-91E9-1DCD459A0BD7}" dt="2022-11-15T17:20:32.857" v="82"/>
          <ac:spMkLst>
            <pc:docMk/>
            <pc:sldMk cId="351388101" sldId="879"/>
            <ac:spMk id="2" creationId="{F7151163-FAAC-79B7-BD0A-AF049BCEC1C1}"/>
          </ac:spMkLst>
        </pc:spChg>
        <pc:spChg chg="del">
          <ac:chgData name="Austin Davis" userId="233ba319-90f7-4da2-817e-fcc7d904f506" providerId="ADAL" clId="{36CC82E5-8EB4-4DB6-91E9-1DCD459A0BD7}" dt="2022-11-15T17:20:32.398" v="81" actId="478"/>
          <ac:spMkLst>
            <pc:docMk/>
            <pc:sldMk cId="351388101" sldId="879"/>
            <ac:spMk id="4" creationId="{9E6F93A5-8908-49B6-81BD-3D8933666DDE}"/>
          </ac:spMkLst>
        </pc:spChg>
        <pc:spChg chg="del">
          <ac:chgData name="Austin Davis" userId="233ba319-90f7-4da2-817e-fcc7d904f506" providerId="ADAL" clId="{36CC82E5-8EB4-4DB6-91E9-1DCD459A0BD7}" dt="2022-11-15T17:20:32.398" v="81" actId="478"/>
          <ac:spMkLst>
            <pc:docMk/>
            <pc:sldMk cId="351388101" sldId="879"/>
            <ac:spMk id="5" creationId="{778756A5-2069-41F4-9B3E-586A97CC01B1}"/>
          </ac:spMkLst>
        </pc:spChg>
        <pc:spChg chg="del">
          <ac:chgData name="Austin Davis" userId="233ba319-90f7-4da2-817e-fcc7d904f506" providerId="ADAL" clId="{36CC82E5-8EB4-4DB6-91E9-1DCD459A0BD7}" dt="2022-11-15T17:20:32.398" v="81" actId="478"/>
          <ac:spMkLst>
            <pc:docMk/>
            <pc:sldMk cId="351388101" sldId="879"/>
            <ac:spMk id="6" creationId="{A1B0FBF7-FB1B-4C2A-99FD-DBDD6C74EC59}"/>
          </ac:spMkLst>
        </pc:spChg>
        <pc:spChg chg="del">
          <ac:chgData name="Austin Davis" userId="233ba319-90f7-4da2-817e-fcc7d904f506" providerId="ADAL" clId="{36CC82E5-8EB4-4DB6-91E9-1DCD459A0BD7}" dt="2022-11-15T17:20:32.398" v="81" actId="478"/>
          <ac:spMkLst>
            <pc:docMk/>
            <pc:sldMk cId="351388101" sldId="879"/>
            <ac:spMk id="7" creationId="{18DBB1E0-6DA1-4E3F-8B2E-88C7B38B6D32}"/>
          </ac:spMkLst>
        </pc:spChg>
        <pc:spChg chg="del">
          <ac:chgData name="Austin Davis" userId="233ba319-90f7-4da2-817e-fcc7d904f506" providerId="ADAL" clId="{36CC82E5-8EB4-4DB6-91E9-1DCD459A0BD7}" dt="2022-11-15T17:20:32.398" v="81" actId="478"/>
          <ac:spMkLst>
            <pc:docMk/>
            <pc:sldMk cId="351388101" sldId="879"/>
            <ac:spMk id="10" creationId="{914835C0-63A0-534C-2C6E-D01B3AA2613D}"/>
          </ac:spMkLst>
        </pc:spChg>
        <pc:spChg chg="del">
          <ac:chgData name="Austin Davis" userId="233ba319-90f7-4da2-817e-fcc7d904f506" providerId="ADAL" clId="{36CC82E5-8EB4-4DB6-91E9-1DCD459A0BD7}" dt="2022-11-15T17:20:32.398" v="81" actId="478"/>
          <ac:spMkLst>
            <pc:docMk/>
            <pc:sldMk cId="351388101" sldId="879"/>
            <ac:spMk id="11" creationId="{86FAD6C6-0C94-7535-FC68-5F7F7F13E8CA}"/>
          </ac:spMkLst>
        </pc:spChg>
        <pc:spChg chg="add mod">
          <ac:chgData name="Austin Davis" userId="233ba319-90f7-4da2-817e-fcc7d904f506" providerId="ADAL" clId="{36CC82E5-8EB4-4DB6-91E9-1DCD459A0BD7}" dt="2022-11-15T17:20:32.857" v="82"/>
          <ac:spMkLst>
            <pc:docMk/>
            <pc:sldMk cId="351388101" sldId="879"/>
            <ac:spMk id="12" creationId="{F11048F8-77B7-6EBE-A0CF-773C4E35A809}"/>
          </ac:spMkLst>
        </pc:spChg>
        <pc:spChg chg="add mod">
          <ac:chgData name="Austin Davis" userId="233ba319-90f7-4da2-817e-fcc7d904f506" providerId="ADAL" clId="{36CC82E5-8EB4-4DB6-91E9-1DCD459A0BD7}" dt="2022-11-15T17:20:32.857" v="82"/>
          <ac:spMkLst>
            <pc:docMk/>
            <pc:sldMk cId="351388101" sldId="879"/>
            <ac:spMk id="13" creationId="{7165CE78-0B83-7260-B612-D8720A49FD1B}"/>
          </ac:spMkLst>
        </pc:spChg>
        <pc:spChg chg="add mod">
          <ac:chgData name="Austin Davis" userId="233ba319-90f7-4da2-817e-fcc7d904f506" providerId="ADAL" clId="{36CC82E5-8EB4-4DB6-91E9-1DCD459A0BD7}" dt="2022-11-15T17:20:32.857" v="82"/>
          <ac:spMkLst>
            <pc:docMk/>
            <pc:sldMk cId="351388101" sldId="879"/>
            <ac:spMk id="14" creationId="{A57C11B3-77F6-A1BF-8D39-200293CB9235}"/>
          </ac:spMkLst>
        </pc:spChg>
        <pc:spChg chg="add mod">
          <ac:chgData name="Austin Davis" userId="233ba319-90f7-4da2-817e-fcc7d904f506" providerId="ADAL" clId="{36CC82E5-8EB4-4DB6-91E9-1DCD459A0BD7}" dt="2022-11-15T17:20:32.857" v="82"/>
          <ac:spMkLst>
            <pc:docMk/>
            <pc:sldMk cId="351388101" sldId="879"/>
            <ac:spMk id="16" creationId="{800CF5A2-0023-DD2C-C73C-B990034AB4F6}"/>
          </ac:spMkLst>
        </pc:spChg>
        <pc:spChg chg="add mod">
          <ac:chgData name="Austin Davis" userId="233ba319-90f7-4da2-817e-fcc7d904f506" providerId="ADAL" clId="{36CC82E5-8EB4-4DB6-91E9-1DCD459A0BD7}" dt="2022-11-15T17:20:32.857" v="82"/>
          <ac:spMkLst>
            <pc:docMk/>
            <pc:sldMk cId="351388101" sldId="879"/>
            <ac:spMk id="22" creationId="{98526C4F-2953-BFBD-2CB9-57FCF3D7E88E}"/>
          </ac:spMkLst>
        </pc:spChg>
        <pc:picChg chg="del">
          <ac:chgData name="Austin Davis" userId="233ba319-90f7-4da2-817e-fcc7d904f506" providerId="ADAL" clId="{36CC82E5-8EB4-4DB6-91E9-1DCD459A0BD7}" dt="2022-11-15T17:20:32.398" v="81" actId="478"/>
          <ac:picMkLst>
            <pc:docMk/>
            <pc:sldMk cId="351388101" sldId="879"/>
            <ac:picMk id="3" creationId="{E240E72F-49CB-A6AC-754A-8C5D200E3EB5}"/>
          </ac:picMkLst>
        </pc:picChg>
        <pc:picChg chg="del">
          <ac:chgData name="Austin Davis" userId="233ba319-90f7-4da2-817e-fcc7d904f506" providerId="ADAL" clId="{36CC82E5-8EB4-4DB6-91E9-1DCD459A0BD7}" dt="2022-11-15T17:20:32.398" v="81" actId="478"/>
          <ac:picMkLst>
            <pc:docMk/>
            <pc:sldMk cId="351388101" sldId="879"/>
            <ac:picMk id="8" creationId="{3563634C-47D6-B6F6-7B84-E57AE83CB996}"/>
          </ac:picMkLst>
        </pc:picChg>
        <pc:picChg chg="del">
          <ac:chgData name="Austin Davis" userId="233ba319-90f7-4da2-817e-fcc7d904f506" providerId="ADAL" clId="{36CC82E5-8EB4-4DB6-91E9-1DCD459A0BD7}" dt="2022-11-15T17:20:32.398" v="81" actId="478"/>
          <ac:picMkLst>
            <pc:docMk/>
            <pc:sldMk cId="351388101" sldId="879"/>
            <ac:picMk id="15" creationId="{C10B9076-3CFA-7F48-B58D-4DAC66D82EED}"/>
          </ac:picMkLst>
        </pc:picChg>
        <pc:picChg chg="add mod">
          <ac:chgData name="Austin Davis" userId="233ba319-90f7-4da2-817e-fcc7d904f506" providerId="ADAL" clId="{36CC82E5-8EB4-4DB6-91E9-1DCD459A0BD7}" dt="2022-11-15T17:20:32.857" v="82"/>
          <ac:picMkLst>
            <pc:docMk/>
            <pc:sldMk cId="351388101" sldId="879"/>
            <ac:picMk id="17" creationId="{203514F5-1E15-7233-12DF-D42468F1C4BB}"/>
          </ac:picMkLst>
        </pc:picChg>
        <pc:picChg chg="add mod">
          <ac:chgData name="Austin Davis" userId="233ba319-90f7-4da2-817e-fcc7d904f506" providerId="ADAL" clId="{36CC82E5-8EB4-4DB6-91E9-1DCD459A0BD7}" dt="2022-11-15T17:20:32.857" v="82"/>
          <ac:picMkLst>
            <pc:docMk/>
            <pc:sldMk cId="351388101" sldId="879"/>
            <ac:picMk id="18" creationId="{41F2B644-02FD-3E02-D0BC-6EFF0A2DF20C}"/>
          </ac:picMkLst>
        </pc:picChg>
        <pc:picChg chg="add mod">
          <ac:chgData name="Austin Davis" userId="233ba319-90f7-4da2-817e-fcc7d904f506" providerId="ADAL" clId="{36CC82E5-8EB4-4DB6-91E9-1DCD459A0BD7}" dt="2022-11-15T17:20:32.857" v="82"/>
          <ac:picMkLst>
            <pc:docMk/>
            <pc:sldMk cId="351388101" sldId="879"/>
            <ac:picMk id="19" creationId="{32ADC173-9969-642B-E9B4-3CB568310D49}"/>
          </ac:picMkLst>
        </pc:picChg>
        <pc:picChg chg="add mod">
          <ac:chgData name="Austin Davis" userId="233ba319-90f7-4da2-817e-fcc7d904f506" providerId="ADAL" clId="{36CC82E5-8EB4-4DB6-91E9-1DCD459A0BD7}" dt="2022-11-15T17:20:32.857" v="82"/>
          <ac:picMkLst>
            <pc:docMk/>
            <pc:sldMk cId="351388101" sldId="879"/>
            <ac:picMk id="20" creationId="{47ED1A05-A58D-F1AF-3315-C1E89A04823E}"/>
          </ac:picMkLst>
        </pc:picChg>
        <pc:picChg chg="add mod">
          <ac:chgData name="Austin Davis" userId="233ba319-90f7-4da2-817e-fcc7d904f506" providerId="ADAL" clId="{36CC82E5-8EB4-4DB6-91E9-1DCD459A0BD7}" dt="2022-11-15T17:20:32.857" v="82"/>
          <ac:picMkLst>
            <pc:docMk/>
            <pc:sldMk cId="351388101" sldId="879"/>
            <ac:picMk id="21" creationId="{7D727665-0B04-CC64-8F7F-C1799D6AF855}"/>
          </ac:picMkLst>
        </pc:picChg>
        <pc:picChg chg="add mod">
          <ac:chgData name="Austin Davis" userId="233ba319-90f7-4da2-817e-fcc7d904f506" providerId="ADAL" clId="{36CC82E5-8EB4-4DB6-91E9-1DCD459A0BD7}" dt="2022-11-15T17:20:32.857" v="82"/>
          <ac:picMkLst>
            <pc:docMk/>
            <pc:sldMk cId="351388101" sldId="879"/>
            <ac:picMk id="23" creationId="{8D707DA2-AC5A-47E7-75A2-39C711D451B5}"/>
          </ac:picMkLst>
        </pc:picChg>
        <pc:picChg chg="del">
          <ac:chgData name="Austin Davis" userId="233ba319-90f7-4da2-817e-fcc7d904f506" providerId="ADAL" clId="{36CC82E5-8EB4-4DB6-91E9-1DCD459A0BD7}" dt="2022-11-15T17:20:32.398" v="81" actId="478"/>
          <ac:picMkLst>
            <pc:docMk/>
            <pc:sldMk cId="351388101" sldId="879"/>
            <ac:picMk id="1026" creationId="{BE11FE77-6483-C9FE-71E3-BA51B6DE73BC}"/>
          </ac:picMkLst>
        </pc:picChg>
      </pc:sldChg>
      <pc:sldChg chg="addSp delSp modSp mod">
        <pc:chgData name="Austin Davis" userId="233ba319-90f7-4da2-817e-fcc7d904f506" providerId="ADAL" clId="{36CC82E5-8EB4-4DB6-91E9-1DCD459A0BD7}" dt="2022-11-15T18:04:20.749" v="174" actId="1038"/>
        <pc:sldMkLst>
          <pc:docMk/>
          <pc:sldMk cId="1361959142" sldId="931"/>
        </pc:sldMkLst>
        <pc:spChg chg="del">
          <ac:chgData name="Austin Davis" userId="233ba319-90f7-4da2-817e-fcc7d904f506" providerId="ADAL" clId="{36CC82E5-8EB4-4DB6-91E9-1DCD459A0BD7}" dt="2022-11-15T18:02:37.319" v="102" actId="478"/>
          <ac:spMkLst>
            <pc:docMk/>
            <pc:sldMk cId="1361959142" sldId="931"/>
            <ac:spMk id="2" creationId="{73BDF853-B28F-7EA1-A768-A1C78F5422E8}"/>
          </ac:spMkLst>
        </pc:spChg>
        <pc:spChg chg="del">
          <ac:chgData name="Austin Davis" userId="233ba319-90f7-4da2-817e-fcc7d904f506" providerId="ADAL" clId="{36CC82E5-8EB4-4DB6-91E9-1DCD459A0BD7}" dt="2022-11-15T18:02:37.319" v="102" actId="478"/>
          <ac:spMkLst>
            <pc:docMk/>
            <pc:sldMk cId="1361959142" sldId="931"/>
            <ac:spMk id="4" creationId="{BBC14D2B-ED12-E963-07A8-46BBE4636969}"/>
          </ac:spMkLst>
        </pc:spChg>
        <pc:spChg chg="del">
          <ac:chgData name="Austin Davis" userId="233ba319-90f7-4da2-817e-fcc7d904f506" providerId="ADAL" clId="{36CC82E5-8EB4-4DB6-91E9-1DCD459A0BD7}" dt="2022-11-15T18:02:37.319" v="102" actId="478"/>
          <ac:spMkLst>
            <pc:docMk/>
            <pc:sldMk cId="1361959142" sldId="931"/>
            <ac:spMk id="5" creationId="{A71DEE08-7235-8338-4B15-0534C4721C9B}"/>
          </ac:spMkLst>
        </pc:spChg>
        <pc:spChg chg="del">
          <ac:chgData name="Austin Davis" userId="233ba319-90f7-4da2-817e-fcc7d904f506" providerId="ADAL" clId="{36CC82E5-8EB4-4DB6-91E9-1DCD459A0BD7}" dt="2022-11-15T18:02:37.319" v="102" actId="478"/>
          <ac:spMkLst>
            <pc:docMk/>
            <pc:sldMk cId="1361959142" sldId="931"/>
            <ac:spMk id="7" creationId="{17910982-3DA8-1EBF-9922-1C3A0FBDC063}"/>
          </ac:spMkLst>
        </pc:spChg>
        <pc:spChg chg="del">
          <ac:chgData name="Austin Davis" userId="233ba319-90f7-4da2-817e-fcc7d904f506" providerId="ADAL" clId="{36CC82E5-8EB4-4DB6-91E9-1DCD459A0BD7}" dt="2022-11-15T18:02:37.319" v="102" actId="478"/>
          <ac:spMkLst>
            <pc:docMk/>
            <pc:sldMk cId="1361959142" sldId="931"/>
            <ac:spMk id="8" creationId="{924DE766-9D94-3B5D-CD69-D1E1CC46267E}"/>
          </ac:spMkLst>
        </pc:spChg>
        <pc:spChg chg="del">
          <ac:chgData name="Austin Davis" userId="233ba319-90f7-4da2-817e-fcc7d904f506" providerId="ADAL" clId="{36CC82E5-8EB4-4DB6-91E9-1DCD459A0BD7}" dt="2022-11-15T18:02:37.319" v="102" actId="478"/>
          <ac:spMkLst>
            <pc:docMk/>
            <pc:sldMk cId="1361959142" sldId="931"/>
            <ac:spMk id="9" creationId="{A049C0B6-8096-7A40-5941-8F4A48F8506D}"/>
          </ac:spMkLst>
        </pc:spChg>
        <pc:spChg chg="add mod">
          <ac:chgData name="Austin Davis" userId="233ba319-90f7-4da2-817e-fcc7d904f506" providerId="ADAL" clId="{36CC82E5-8EB4-4DB6-91E9-1DCD459A0BD7}" dt="2022-11-15T18:04:20.749" v="174" actId="1038"/>
          <ac:spMkLst>
            <pc:docMk/>
            <pc:sldMk cId="1361959142" sldId="931"/>
            <ac:spMk id="15" creationId="{1AE83CDF-8196-A4C0-D07D-AE785F1C3018}"/>
          </ac:spMkLst>
        </pc:spChg>
        <pc:spChg chg="add mod">
          <ac:chgData name="Austin Davis" userId="233ba319-90f7-4da2-817e-fcc7d904f506" providerId="ADAL" clId="{36CC82E5-8EB4-4DB6-91E9-1DCD459A0BD7}" dt="2022-11-15T18:03:03.897" v="111" actId="404"/>
          <ac:spMkLst>
            <pc:docMk/>
            <pc:sldMk cId="1361959142" sldId="931"/>
            <ac:spMk id="16" creationId="{C8A78353-FBDB-77FC-346A-A261FA97B270}"/>
          </ac:spMkLst>
        </pc:spChg>
        <pc:spChg chg="add mod">
          <ac:chgData name="Austin Davis" userId="233ba319-90f7-4da2-817e-fcc7d904f506" providerId="ADAL" clId="{36CC82E5-8EB4-4DB6-91E9-1DCD459A0BD7}" dt="2022-11-15T18:03:03.897" v="111" actId="404"/>
          <ac:spMkLst>
            <pc:docMk/>
            <pc:sldMk cId="1361959142" sldId="931"/>
            <ac:spMk id="17" creationId="{F86CBF2C-6FE3-0E6C-EEAA-C489F8B5B083}"/>
          </ac:spMkLst>
        </pc:spChg>
        <pc:spChg chg="add mod">
          <ac:chgData name="Austin Davis" userId="233ba319-90f7-4da2-817e-fcc7d904f506" providerId="ADAL" clId="{36CC82E5-8EB4-4DB6-91E9-1DCD459A0BD7}" dt="2022-11-15T18:03:54.724" v="165" actId="1076"/>
          <ac:spMkLst>
            <pc:docMk/>
            <pc:sldMk cId="1361959142" sldId="931"/>
            <ac:spMk id="18" creationId="{0FA3B4B0-1CA3-0DF2-E70B-FEEAE516C6DD}"/>
          </ac:spMkLst>
        </pc:spChg>
        <pc:spChg chg="add mod">
          <ac:chgData name="Austin Davis" userId="233ba319-90f7-4da2-817e-fcc7d904f506" providerId="ADAL" clId="{36CC82E5-8EB4-4DB6-91E9-1DCD459A0BD7}" dt="2022-11-15T18:03:54.724" v="165" actId="1076"/>
          <ac:spMkLst>
            <pc:docMk/>
            <pc:sldMk cId="1361959142" sldId="931"/>
            <ac:spMk id="19" creationId="{F9532B95-50A8-11F0-D665-ADB3AE61AD56}"/>
          </ac:spMkLst>
        </pc:spChg>
        <pc:spChg chg="add mod">
          <ac:chgData name="Austin Davis" userId="233ba319-90f7-4da2-817e-fcc7d904f506" providerId="ADAL" clId="{36CC82E5-8EB4-4DB6-91E9-1DCD459A0BD7}" dt="2022-11-15T18:04:20.749" v="174" actId="1038"/>
          <ac:spMkLst>
            <pc:docMk/>
            <pc:sldMk cId="1361959142" sldId="931"/>
            <ac:spMk id="25" creationId="{6A6C6ABE-7E78-0EBE-9DB7-6EDC5093A078}"/>
          </ac:spMkLst>
        </pc:spChg>
        <pc:picChg chg="mod">
          <ac:chgData name="Austin Davis" userId="233ba319-90f7-4da2-817e-fcc7d904f506" providerId="ADAL" clId="{36CC82E5-8EB4-4DB6-91E9-1DCD459A0BD7}" dt="2022-11-15T18:03:21.740" v="115" actId="12788"/>
          <ac:picMkLst>
            <pc:docMk/>
            <pc:sldMk cId="1361959142" sldId="931"/>
            <ac:picMk id="6" creationId="{79E88F50-E1D3-44AA-9F89-E29A7A460B9A}"/>
          </ac:picMkLst>
        </pc:picChg>
        <pc:picChg chg="del">
          <ac:chgData name="Austin Davis" userId="233ba319-90f7-4da2-817e-fcc7d904f506" providerId="ADAL" clId="{36CC82E5-8EB4-4DB6-91E9-1DCD459A0BD7}" dt="2022-11-15T18:02:37.319" v="102" actId="478"/>
          <ac:picMkLst>
            <pc:docMk/>
            <pc:sldMk cId="1361959142" sldId="931"/>
            <ac:picMk id="10" creationId="{0123732D-CCE7-4274-E276-19FCF2B5C9CF}"/>
          </ac:picMkLst>
        </pc:picChg>
        <pc:picChg chg="del">
          <ac:chgData name="Austin Davis" userId="233ba319-90f7-4da2-817e-fcc7d904f506" providerId="ADAL" clId="{36CC82E5-8EB4-4DB6-91E9-1DCD459A0BD7}" dt="2022-11-15T18:02:37.319" v="102" actId="478"/>
          <ac:picMkLst>
            <pc:docMk/>
            <pc:sldMk cId="1361959142" sldId="931"/>
            <ac:picMk id="12" creationId="{06E33744-2110-B2CD-7CBE-3BE1DEA671EB}"/>
          </ac:picMkLst>
        </pc:picChg>
        <pc:picChg chg="del">
          <ac:chgData name="Austin Davis" userId="233ba319-90f7-4da2-817e-fcc7d904f506" providerId="ADAL" clId="{36CC82E5-8EB4-4DB6-91E9-1DCD459A0BD7}" dt="2022-11-15T18:02:37.319" v="102" actId="478"/>
          <ac:picMkLst>
            <pc:docMk/>
            <pc:sldMk cId="1361959142" sldId="931"/>
            <ac:picMk id="14" creationId="{52CCF6A3-EEC2-BB94-E33B-B7DECED6C380}"/>
          </ac:picMkLst>
        </pc:picChg>
        <pc:picChg chg="add mod">
          <ac:chgData name="Austin Davis" userId="233ba319-90f7-4da2-817e-fcc7d904f506" providerId="ADAL" clId="{36CC82E5-8EB4-4DB6-91E9-1DCD459A0BD7}" dt="2022-11-15T18:03:54.724" v="165" actId="1076"/>
          <ac:picMkLst>
            <pc:docMk/>
            <pc:sldMk cId="1361959142" sldId="931"/>
            <ac:picMk id="20" creationId="{29CA3C03-CB1C-44C4-A876-AE048D1F3102}"/>
          </ac:picMkLst>
        </pc:picChg>
        <pc:picChg chg="add mod">
          <ac:chgData name="Austin Davis" userId="233ba319-90f7-4da2-817e-fcc7d904f506" providerId="ADAL" clId="{36CC82E5-8EB4-4DB6-91E9-1DCD459A0BD7}" dt="2022-11-15T18:04:20.749" v="174" actId="1038"/>
          <ac:picMkLst>
            <pc:docMk/>
            <pc:sldMk cId="1361959142" sldId="931"/>
            <ac:picMk id="21" creationId="{6EDAAC58-041A-7D5D-0C8A-1B6ED94C75CE}"/>
          </ac:picMkLst>
        </pc:picChg>
        <pc:picChg chg="add mod">
          <ac:chgData name="Austin Davis" userId="233ba319-90f7-4da2-817e-fcc7d904f506" providerId="ADAL" clId="{36CC82E5-8EB4-4DB6-91E9-1DCD459A0BD7}" dt="2022-11-15T18:03:17.333" v="113" actId="1076"/>
          <ac:picMkLst>
            <pc:docMk/>
            <pc:sldMk cId="1361959142" sldId="931"/>
            <ac:picMk id="22" creationId="{BDDE53D1-5CB5-EE1B-3DC5-7DAD3D1BD039}"/>
          </ac:picMkLst>
        </pc:picChg>
        <pc:picChg chg="add mod">
          <ac:chgData name="Austin Davis" userId="233ba319-90f7-4da2-817e-fcc7d904f506" providerId="ADAL" clId="{36CC82E5-8EB4-4DB6-91E9-1DCD459A0BD7}" dt="2022-11-15T18:03:54.724" v="165" actId="1076"/>
          <ac:picMkLst>
            <pc:docMk/>
            <pc:sldMk cId="1361959142" sldId="931"/>
            <ac:picMk id="23" creationId="{3B910564-0007-8485-ACC0-059C401EE8C4}"/>
          </ac:picMkLst>
        </pc:picChg>
        <pc:picChg chg="add mod">
          <ac:chgData name="Austin Davis" userId="233ba319-90f7-4da2-817e-fcc7d904f506" providerId="ADAL" clId="{36CC82E5-8EB4-4DB6-91E9-1DCD459A0BD7}" dt="2022-11-15T18:03:17.333" v="113" actId="1076"/>
          <ac:picMkLst>
            <pc:docMk/>
            <pc:sldMk cId="1361959142" sldId="931"/>
            <ac:picMk id="24" creationId="{7540C9D8-BCF8-961E-4B51-D144A8D076DE}"/>
          </ac:picMkLst>
        </pc:picChg>
        <pc:picChg chg="add mod">
          <ac:chgData name="Austin Davis" userId="233ba319-90f7-4da2-817e-fcc7d904f506" providerId="ADAL" clId="{36CC82E5-8EB4-4DB6-91E9-1DCD459A0BD7}" dt="2022-11-15T18:04:20.749" v="174" actId="1038"/>
          <ac:picMkLst>
            <pc:docMk/>
            <pc:sldMk cId="1361959142" sldId="931"/>
            <ac:picMk id="26" creationId="{E88D756D-6A59-E6FB-9401-7FC24BEA10E2}"/>
          </ac:picMkLst>
        </pc:picChg>
      </pc:sldChg>
      <pc:sldChg chg="add del setBg">
        <pc:chgData name="Austin Davis" userId="233ba319-90f7-4da2-817e-fcc7d904f506" providerId="ADAL" clId="{36CC82E5-8EB4-4DB6-91E9-1DCD459A0BD7}" dt="2022-11-18T16:05:33.313" v="184"/>
        <pc:sldMkLst>
          <pc:docMk/>
          <pc:sldMk cId="2001065313" sldId="961"/>
        </pc:sldMkLst>
      </pc:sldChg>
      <pc:sldChg chg="addSp delSp modSp add del mod">
        <pc:chgData name="Austin Davis" userId="233ba319-90f7-4da2-817e-fcc7d904f506" providerId="ADAL" clId="{36CC82E5-8EB4-4DB6-91E9-1DCD459A0BD7}" dt="2022-11-18T16:11:31.931" v="446" actId="1076"/>
        <pc:sldMkLst>
          <pc:docMk/>
          <pc:sldMk cId="826637236" sldId="963"/>
        </pc:sldMkLst>
        <pc:spChg chg="add mod">
          <ac:chgData name="Austin Davis" userId="233ba319-90f7-4da2-817e-fcc7d904f506" providerId="ADAL" clId="{36CC82E5-8EB4-4DB6-91E9-1DCD459A0BD7}" dt="2022-10-28T20:12:27.330" v="33" actId="1076"/>
          <ac:spMkLst>
            <pc:docMk/>
            <pc:sldMk cId="826637236" sldId="963"/>
            <ac:spMk id="45" creationId="{86552D77-53DD-165C-DF86-511718B45C7B}"/>
          </ac:spMkLst>
        </pc:spChg>
        <pc:spChg chg="add mod">
          <ac:chgData name="Austin Davis" userId="233ba319-90f7-4da2-817e-fcc7d904f506" providerId="ADAL" clId="{36CC82E5-8EB4-4DB6-91E9-1DCD459A0BD7}" dt="2022-11-18T16:11:31.931" v="446" actId="1076"/>
          <ac:spMkLst>
            <pc:docMk/>
            <pc:sldMk cId="826637236" sldId="963"/>
            <ac:spMk id="48" creationId="{0635277E-08E1-7F2D-D4FF-F172A41AF321}"/>
          </ac:spMkLst>
        </pc:spChg>
        <pc:graphicFrameChg chg="mod">
          <ac:chgData name="Austin Davis" userId="233ba319-90f7-4da2-817e-fcc7d904f506" providerId="ADAL" clId="{36CC82E5-8EB4-4DB6-91E9-1DCD459A0BD7}" dt="2022-10-28T20:12:10.353" v="28"/>
          <ac:graphicFrameMkLst>
            <pc:docMk/>
            <pc:sldMk cId="826637236" sldId="963"/>
            <ac:graphicFrameMk id="8" creationId="{00000000-0000-0000-0000-000000000000}"/>
          </ac:graphicFrameMkLst>
        </pc:graphicFrame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7" creationId="{8ED1FD9D-BBF6-EAED-EE86-C62A78802EFC}"/>
          </ac:cxnSpMkLst>
        </pc:cxnChg>
        <pc:cxnChg chg="add mod">
          <ac:chgData name="Austin Davis" userId="233ba319-90f7-4da2-817e-fcc7d904f506" providerId="ADAL" clId="{36CC82E5-8EB4-4DB6-91E9-1DCD459A0BD7}" dt="2022-11-18T16:06:55.119" v="223" actId="14100"/>
          <ac:cxnSpMkLst>
            <pc:docMk/>
            <pc:sldMk cId="826637236" sldId="963"/>
            <ac:cxnSpMk id="8" creationId="{24C55453-72D7-9F96-1351-2C4A615EF182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11" creationId="{5F62FAD3-7119-7AE1-DA04-C275FD08216A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12" creationId="{111CDB4D-0BCF-D45E-A71E-FD43D1E09A34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14" creationId="{4D0CEFC9-FE86-4B93-615F-CC0FF87A89BC}"/>
          </ac:cxnSpMkLst>
        </pc:cxnChg>
        <pc:cxnChg chg="add mod">
          <ac:chgData name="Austin Davis" userId="233ba319-90f7-4da2-817e-fcc7d904f506" providerId="ADAL" clId="{36CC82E5-8EB4-4DB6-91E9-1DCD459A0BD7}" dt="2022-11-18T16:06:59.467" v="225" actId="14100"/>
          <ac:cxnSpMkLst>
            <pc:docMk/>
            <pc:sldMk cId="826637236" sldId="963"/>
            <ac:cxnSpMk id="14" creationId="{8ED6FC39-D525-3A6B-A71F-00100B1923C0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15" creationId="{5A38BD87-96A1-7DAD-BBA1-D872776128EA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16" creationId="{60528B4C-AC16-BAF8-A748-95945C7E3A71}"/>
          </ac:cxnSpMkLst>
        </pc:cxnChg>
        <pc:cxnChg chg="add mod">
          <ac:chgData name="Austin Davis" userId="233ba319-90f7-4da2-817e-fcc7d904f506" providerId="ADAL" clId="{36CC82E5-8EB4-4DB6-91E9-1DCD459A0BD7}" dt="2022-11-18T16:07:06.121" v="227" actId="14100"/>
          <ac:cxnSpMkLst>
            <pc:docMk/>
            <pc:sldMk cId="826637236" sldId="963"/>
            <ac:cxnSpMk id="16" creationId="{F71E7E86-51B4-62EA-ACB4-AFAF027AC770}"/>
          </ac:cxnSpMkLst>
        </pc:cxnChg>
        <pc:cxnChg chg="add mod">
          <ac:chgData name="Austin Davis" userId="233ba319-90f7-4da2-817e-fcc7d904f506" providerId="ADAL" clId="{36CC82E5-8EB4-4DB6-91E9-1DCD459A0BD7}" dt="2022-11-18T16:07:15.918" v="231" actId="14100"/>
          <ac:cxnSpMkLst>
            <pc:docMk/>
            <pc:sldMk cId="826637236" sldId="963"/>
            <ac:cxnSpMk id="17" creationId="{A003BAD1-139A-A0AD-45C1-216679031410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17" creationId="{D30D6619-240B-B9C2-0C7A-F02E4F2F17CE}"/>
          </ac:cxnSpMkLst>
        </pc:cxnChg>
        <pc:cxnChg chg="add mod">
          <ac:chgData name="Austin Davis" userId="233ba319-90f7-4da2-817e-fcc7d904f506" providerId="ADAL" clId="{36CC82E5-8EB4-4DB6-91E9-1DCD459A0BD7}" dt="2022-11-18T16:07:22.830" v="234" actId="14100"/>
          <ac:cxnSpMkLst>
            <pc:docMk/>
            <pc:sldMk cId="826637236" sldId="963"/>
            <ac:cxnSpMk id="18" creationId="{055AD5C4-443C-AC4F-5623-9A51B8F05426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18" creationId="{908C1406-F6DD-CF3F-4AEA-70B4E56EE085}"/>
          </ac:cxnSpMkLst>
        </pc:cxnChg>
        <pc:cxnChg chg="add mod">
          <ac:chgData name="Austin Davis" userId="233ba319-90f7-4da2-817e-fcc7d904f506" providerId="ADAL" clId="{36CC82E5-8EB4-4DB6-91E9-1DCD459A0BD7}" dt="2022-11-18T16:07:29.035" v="236" actId="14100"/>
          <ac:cxnSpMkLst>
            <pc:docMk/>
            <pc:sldMk cId="826637236" sldId="963"/>
            <ac:cxnSpMk id="19" creationId="{26691B7A-CA6F-9644-D794-45BF76F27C3A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19" creationId="{2F01FF47-CEBE-422A-36E4-770ED695C0F7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20" creationId="{015C4125-AB61-FF84-8187-24FC77D2486D}"/>
          </ac:cxnSpMkLst>
        </pc:cxnChg>
        <pc:cxnChg chg="add mod">
          <ac:chgData name="Austin Davis" userId="233ba319-90f7-4da2-817e-fcc7d904f506" providerId="ADAL" clId="{36CC82E5-8EB4-4DB6-91E9-1DCD459A0BD7}" dt="2022-11-18T16:07:38.969" v="241" actId="14100"/>
          <ac:cxnSpMkLst>
            <pc:docMk/>
            <pc:sldMk cId="826637236" sldId="963"/>
            <ac:cxnSpMk id="20" creationId="{38185180-E952-544F-D63E-30F3F2280F92}"/>
          </ac:cxnSpMkLst>
        </pc:cxnChg>
        <pc:cxnChg chg="add mod">
          <ac:chgData name="Austin Davis" userId="233ba319-90f7-4da2-817e-fcc7d904f506" providerId="ADAL" clId="{36CC82E5-8EB4-4DB6-91E9-1DCD459A0BD7}" dt="2022-11-18T16:07:45.344" v="245" actId="14100"/>
          <ac:cxnSpMkLst>
            <pc:docMk/>
            <pc:sldMk cId="826637236" sldId="963"/>
            <ac:cxnSpMk id="21" creationId="{64084976-7578-D32B-B50D-748B2B692A46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21" creationId="{9E55E9E4-7EAA-7672-D6FC-E3F536D4900B}"/>
          </ac:cxnSpMkLst>
        </pc:cxnChg>
        <pc:cxnChg chg="add mod">
          <ac:chgData name="Austin Davis" userId="233ba319-90f7-4da2-817e-fcc7d904f506" providerId="ADAL" clId="{36CC82E5-8EB4-4DB6-91E9-1DCD459A0BD7}" dt="2022-11-18T16:07:49.375" v="247" actId="14100"/>
          <ac:cxnSpMkLst>
            <pc:docMk/>
            <pc:sldMk cId="826637236" sldId="963"/>
            <ac:cxnSpMk id="22" creationId="{101251B8-F389-9E3A-8B9C-A57A23E7777F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22" creationId="{B06836B7-780C-AB52-F3C2-72A95D527F01}"/>
          </ac:cxnSpMkLst>
        </pc:cxnChg>
        <pc:cxnChg chg="add mod">
          <ac:chgData name="Austin Davis" userId="233ba319-90f7-4da2-817e-fcc7d904f506" providerId="ADAL" clId="{36CC82E5-8EB4-4DB6-91E9-1DCD459A0BD7}" dt="2022-11-18T16:07:53.589" v="248" actId="14100"/>
          <ac:cxnSpMkLst>
            <pc:docMk/>
            <pc:sldMk cId="826637236" sldId="963"/>
            <ac:cxnSpMk id="23" creationId="{2E2C0121-F9F6-AA31-78B3-9606DD07A3B9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23" creationId="{B142A6D4-6AAF-E971-F13D-0AFD84A520D5}"/>
          </ac:cxnSpMkLst>
        </pc:cxnChg>
        <pc:cxnChg chg="add mod">
          <ac:chgData name="Austin Davis" userId="233ba319-90f7-4da2-817e-fcc7d904f506" providerId="ADAL" clId="{36CC82E5-8EB4-4DB6-91E9-1DCD459A0BD7}" dt="2022-11-18T16:07:57.615" v="249" actId="14100"/>
          <ac:cxnSpMkLst>
            <pc:docMk/>
            <pc:sldMk cId="826637236" sldId="963"/>
            <ac:cxnSpMk id="24" creationId="{824476AE-C217-6266-8EF5-7C17726CD0A9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24" creationId="{9AD0F14B-7E72-D10B-F26F-96F3F3C66324}"/>
          </ac:cxnSpMkLst>
        </pc:cxnChg>
        <pc:cxnChg chg="add mod">
          <ac:chgData name="Austin Davis" userId="233ba319-90f7-4da2-817e-fcc7d904f506" providerId="ADAL" clId="{36CC82E5-8EB4-4DB6-91E9-1DCD459A0BD7}" dt="2022-11-18T16:07:57.615" v="249" actId="14100"/>
          <ac:cxnSpMkLst>
            <pc:docMk/>
            <pc:sldMk cId="826637236" sldId="963"/>
            <ac:cxnSpMk id="25" creationId="{AA33C536-49A2-30B7-C8BA-04A4575DDFCF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25" creationId="{ACD9C90F-9B5D-E8B3-239D-3CB7DAE4E78F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26" creationId="{66B37B10-B251-C890-AA89-2ABB7A93DB0A}"/>
          </ac:cxnSpMkLst>
        </pc:cxnChg>
        <pc:cxnChg chg="add mod">
          <ac:chgData name="Austin Davis" userId="233ba319-90f7-4da2-817e-fcc7d904f506" providerId="ADAL" clId="{36CC82E5-8EB4-4DB6-91E9-1DCD459A0BD7}" dt="2022-11-18T16:07:57.615" v="249" actId="14100"/>
          <ac:cxnSpMkLst>
            <pc:docMk/>
            <pc:sldMk cId="826637236" sldId="963"/>
            <ac:cxnSpMk id="26" creationId="{AA8D0A08-7E53-EB34-C07C-19D95C3AAAB3}"/>
          </ac:cxnSpMkLst>
        </pc:cxnChg>
        <pc:cxnChg chg="add mod">
          <ac:chgData name="Austin Davis" userId="233ba319-90f7-4da2-817e-fcc7d904f506" providerId="ADAL" clId="{36CC82E5-8EB4-4DB6-91E9-1DCD459A0BD7}" dt="2022-11-18T16:08:26.103" v="262" actId="14100"/>
          <ac:cxnSpMkLst>
            <pc:docMk/>
            <pc:sldMk cId="826637236" sldId="963"/>
            <ac:cxnSpMk id="27" creationId="{AEE3E9AA-45A6-5CDD-CC08-943AEA09404E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27" creationId="{DA3C3F43-113A-C943-0958-07331AE3EA89}"/>
          </ac:cxnSpMkLst>
        </pc:cxnChg>
        <pc:cxnChg chg="add mod">
          <ac:chgData name="Austin Davis" userId="233ba319-90f7-4da2-817e-fcc7d904f506" providerId="ADAL" clId="{36CC82E5-8EB4-4DB6-91E9-1DCD459A0BD7}" dt="2022-11-18T16:08:29.943" v="263" actId="14100"/>
          <ac:cxnSpMkLst>
            <pc:docMk/>
            <pc:sldMk cId="826637236" sldId="963"/>
            <ac:cxnSpMk id="28" creationId="{4874F601-DC6F-FB6F-B98E-9714FA4EDBD5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28" creationId="{7675C945-81E0-A073-FED4-9C1E602D205B}"/>
          </ac:cxnSpMkLst>
        </pc:cxnChg>
        <pc:cxnChg chg="add mod">
          <ac:chgData name="Austin Davis" userId="233ba319-90f7-4da2-817e-fcc7d904f506" providerId="ADAL" clId="{36CC82E5-8EB4-4DB6-91E9-1DCD459A0BD7}" dt="2022-11-18T16:08:39.275" v="271" actId="1036"/>
          <ac:cxnSpMkLst>
            <pc:docMk/>
            <pc:sldMk cId="826637236" sldId="963"/>
            <ac:cxnSpMk id="29" creationId="{9637835C-9FC2-9E3B-A24A-A56E9F2F8F5B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29" creationId="{AC2C2057-6DD9-8E12-81B7-9A87A83C309C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30" creationId="{18839680-240D-FAE6-6006-BADD7C35CAEE}"/>
          </ac:cxnSpMkLst>
        </pc:cxnChg>
        <pc:cxnChg chg="add mod">
          <ac:chgData name="Austin Davis" userId="233ba319-90f7-4da2-817e-fcc7d904f506" providerId="ADAL" clId="{36CC82E5-8EB4-4DB6-91E9-1DCD459A0BD7}" dt="2022-11-18T16:08:39.275" v="271" actId="1036"/>
          <ac:cxnSpMkLst>
            <pc:docMk/>
            <pc:sldMk cId="826637236" sldId="963"/>
            <ac:cxnSpMk id="30" creationId="{C4938A92-5B0F-967E-8315-B6AA8BE2DFA2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31" creationId="{166A2418-7C58-6E52-0A07-97C5D59DC8F0}"/>
          </ac:cxnSpMkLst>
        </pc:cxnChg>
        <pc:cxnChg chg="add mod">
          <ac:chgData name="Austin Davis" userId="233ba319-90f7-4da2-817e-fcc7d904f506" providerId="ADAL" clId="{36CC82E5-8EB4-4DB6-91E9-1DCD459A0BD7}" dt="2022-11-18T16:11:27.480" v="445" actId="14100"/>
          <ac:cxnSpMkLst>
            <pc:docMk/>
            <pc:sldMk cId="826637236" sldId="963"/>
            <ac:cxnSpMk id="31" creationId="{C8028FA5-26A0-D80C-2202-FBBA21F66702}"/>
          </ac:cxnSpMkLst>
        </pc:cxnChg>
        <pc:cxnChg chg="add mod">
          <ac:chgData name="Austin Davis" userId="233ba319-90f7-4da2-817e-fcc7d904f506" providerId="ADAL" clId="{36CC82E5-8EB4-4DB6-91E9-1DCD459A0BD7}" dt="2022-11-18T16:11:22.699" v="444" actId="14100"/>
          <ac:cxnSpMkLst>
            <pc:docMk/>
            <pc:sldMk cId="826637236" sldId="963"/>
            <ac:cxnSpMk id="32" creationId="{741FE3CE-BA6F-D9CC-DFD2-71F3B65A251C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32" creationId="{E8AD4DBD-5BF0-736B-C602-700E8FFBBFDC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33" creationId="{05333E24-2C9B-B8F9-33D9-F7BCC8586645}"/>
          </ac:cxnSpMkLst>
        </pc:cxnChg>
        <pc:cxnChg chg="add mod">
          <ac:chgData name="Austin Davis" userId="233ba319-90f7-4da2-817e-fcc7d904f506" providerId="ADAL" clId="{36CC82E5-8EB4-4DB6-91E9-1DCD459A0BD7}" dt="2022-11-18T16:09:16.296" v="294" actId="14100"/>
          <ac:cxnSpMkLst>
            <pc:docMk/>
            <pc:sldMk cId="826637236" sldId="963"/>
            <ac:cxnSpMk id="33" creationId="{31B24007-DE6B-A25A-5159-3640ADF3FE1F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34" creationId="{132EA81B-3C07-25F4-EE5C-BB4500BD7F97}"/>
          </ac:cxnSpMkLst>
        </pc:cxnChg>
        <pc:cxnChg chg="add mod">
          <ac:chgData name="Austin Davis" userId="233ba319-90f7-4da2-817e-fcc7d904f506" providerId="ADAL" clId="{36CC82E5-8EB4-4DB6-91E9-1DCD459A0BD7}" dt="2022-11-18T16:09:24.351" v="308" actId="1036"/>
          <ac:cxnSpMkLst>
            <pc:docMk/>
            <pc:sldMk cId="826637236" sldId="963"/>
            <ac:cxnSpMk id="34" creationId="{A49F5DC7-FDCB-B7F9-D1E8-F9BC206F2FA3}"/>
          </ac:cxnSpMkLst>
        </pc:cxnChg>
        <pc:cxnChg chg="add mod">
          <ac:chgData name="Austin Davis" userId="233ba319-90f7-4da2-817e-fcc7d904f506" providerId="ADAL" clId="{36CC82E5-8EB4-4DB6-91E9-1DCD459A0BD7}" dt="2022-11-18T16:09:30.219" v="309" actId="14100"/>
          <ac:cxnSpMkLst>
            <pc:docMk/>
            <pc:sldMk cId="826637236" sldId="963"/>
            <ac:cxnSpMk id="35" creationId="{58603F20-FAA8-9624-FA38-1E0608DB2D95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35" creationId="{D0604DB3-82B2-69F1-08E9-4BC26A87CED1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36" creationId="{96639DAB-8DD5-D0F2-E0C1-536B6B0D9608}"/>
          </ac:cxnSpMkLst>
        </pc:cxnChg>
        <pc:cxnChg chg="add mod">
          <ac:chgData name="Austin Davis" userId="233ba319-90f7-4da2-817e-fcc7d904f506" providerId="ADAL" clId="{36CC82E5-8EB4-4DB6-91E9-1DCD459A0BD7}" dt="2022-11-18T16:09:30.219" v="309" actId="14100"/>
          <ac:cxnSpMkLst>
            <pc:docMk/>
            <pc:sldMk cId="826637236" sldId="963"/>
            <ac:cxnSpMk id="36" creationId="{D97C56D2-5EDA-67D0-5F8E-0876852986C7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37" creationId="{440DEEAD-C97C-5F27-EEC0-30384514955C}"/>
          </ac:cxnSpMkLst>
        </pc:cxnChg>
        <pc:cxnChg chg="add mod">
          <ac:chgData name="Austin Davis" userId="233ba319-90f7-4da2-817e-fcc7d904f506" providerId="ADAL" clId="{36CC82E5-8EB4-4DB6-91E9-1DCD459A0BD7}" dt="2022-11-18T16:09:36.047" v="310" actId="14100"/>
          <ac:cxnSpMkLst>
            <pc:docMk/>
            <pc:sldMk cId="826637236" sldId="963"/>
            <ac:cxnSpMk id="37" creationId="{E9A94356-BA8D-6FB8-01A3-FBF68E5BB0A9}"/>
          </ac:cxnSpMkLst>
        </pc:cxnChg>
        <pc:cxnChg chg="add mod">
          <ac:chgData name="Austin Davis" userId="233ba319-90f7-4da2-817e-fcc7d904f506" providerId="ADAL" clId="{36CC82E5-8EB4-4DB6-91E9-1DCD459A0BD7}" dt="2022-11-18T16:09:42.979" v="317" actId="14100"/>
          <ac:cxnSpMkLst>
            <pc:docMk/>
            <pc:sldMk cId="826637236" sldId="963"/>
            <ac:cxnSpMk id="38" creationId="{6A4F42FB-F2C2-1042-FAB7-BA6D8EA0F191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38" creationId="{B5032863-5581-28B1-DCAA-6CB6ECE2F720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39" creationId="{115A8213-5DDD-986D-78E2-126F4207A7AE}"/>
          </ac:cxnSpMkLst>
        </pc:cxnChg>
        <pc:cxnChg chg="add mod">
          <ac:chgData name="Austin Davis" userId="233ba319-90f7-4da2-817e-fcc7d904f506" providerId="ADAL" clId="{36CC82E5-8EB4-4DB6-91E9-1DCD459A0BD7}" dt="2022-11-18T16:11:04.021" v="416" actId="1038"/>
          <ac:cxnSpMkLst>
            <pc:docMk/>
            <pc:sldMk cId="826637236" sldId="963"/>
            <ac:cxnSpMk id="39" creationId="{E6EDAD0F-2079-5E71-BE8A-E07972147D38}"/>
          </ac:cxnSpMkLst>
        </pc:cxnChg>
        <pc:cxnChg chg="add mod">
          <ac:chgData name="Austin Davis" userId="233ba319-90f7-4da2-817e-fcc7d904f506" providerId="ADAL" clId="{36CC82E5-8EB4-4DB6-91E9-1DCD459A0BD7}" dt="2022-11-18T16:11:03.198" v="415" actId="1038"/>
          <ac:cxnSpMkLst>
            <pc:docMk/>
            <pc:sldMk cId="826637236" sldId="963"/>
            <ac:cxnSpMk id="40" creationId="{23A208D3-A105-D12D-7703-8B04480629E2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40" creationId="{5662BD3F-2605-6D7F-B2D9-1691EB85CF0D}"/>
          </ac:cxnSpMkLst>
        </pc:cxnChg>
        <pc:cxnChg chg="add mod">
          <ac:chgData name="Austin Davis" userId="233ba319-90f7-4da2-817e-fcc7d904f506" providerId="ADAL" clId="{36CC82E5-8EB4-4DB6-91E9-1DCD459A0BD7}" dt="2022-11-18T16:11:09.095" v="427" actId="1038"/>
          <ac:cxnSpMkLst>
            <pc:docMk/>
            <pc:sldMk cId="826637236" sldId="963"/>
            <ac:cxnSpMk id="41" creationId="{81720B73-6E21-40FE-FAA2-55AAAB82EB1A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41" creationId="{C47B7ACE-7A46-0037-C36E-F23F15714E89}"/>
          </ac:cxnSpMkLst>
        </pc:cxnChg>
        <pc:cxnChg chg="add del mod">
          <ac:chgData name="Austin Davis" userId="233ba319-90f7-4da2-817e-fcc7d904f506" providerId="ADAL" clId="{36CC82E5-8EB4-4DB6-91E9-1DCD459A0BD7}" dt="2022-11-18T16:10:55.739" v="399" actId="478"/>
          <ac:cxnSpMkLst>
            <pc:docMk/>
            <pc:sldMk cId="826637236" sldId="963"/>
            <ac:cxnSpMk id="42" creationId="{0B68E85E-80FE-D0F0-9B19-A12B3B44FD25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42" creationId="{37DD36BE-7629-D8C8-4927-6A6AA0F09C07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43" creationId="{C56A50F3-953D-CB12-656F-E25CE63E0CA5}"/>
          </ac:cxnSpMkLst>
        </pc:cxnChg>
        <pc:cxnChg chg="add mod">
          <ac:chgData name="Austin Davis" userId="233ba319-90f7-4da2-817e-fcc7d904f506" providerId="ADAL" clId="{36CC82E5-8EB4-4DB6-91E9-1DCD459A0BD7}" dt="2022-11-18T16:11:06.796" v="421" actId="1038"/>
          <ac:cxnSpMkLst>
            <pc:docMk/>
            <pc:sldMk cId="826637236" sldId="963"/>
            <ac:cxnSpMk id="43" creationId="{D0F16636-384C-1C24-A60D-7C71FB722210}"/>
          </ac:cxnSpMkLst>
        </pc:cxnChg>
        <pc:cxnChg chg="add mod">
          <ac:chgData name="Austin Davis" userId="233ba319-90f7-4da2-817e-fcc7d904f506" providerId="ADAL" clId="{36CC82E5-8EB4-4DB6-91E9-1DCD459A0BD7}" dt="2022-11-18T16:10:53.205" v="398" actId="1037"/>
          <ac:cxnSpMkLst>
            <pc:docMk/>
            <pc:sldMk cId="826637236" sldId="963"/>
            <ac:cxnSpMk id="44" creationId="{2CC4BC50-6A95-1131-96FE-86803BE3370E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44" creationId="{8B01D01E-D583-B8EC-E859-319979F81B88}"/>
          </ac:cxnSpMkLst>
        </pc:cxnChg>
        <pc:cxnChg chg="add mod">
          <ac:chgData name="Austin Davis" userId="233ba319-90f7-4da2-817e-fcc7d904f506" providerId="ADAL" clId="{36CC82E5-8EB4-4DB6-91E9-1DCD459A0BD7}" dt="2022-11-18T16:10:44.576" v="387" actId="1037"/>
          <ac:cxnSpMkLst>
            <pc:docMk/>
            <pc:sldMk cId="826637236" sldId="963"/>
            <ac:cxnSpMk id="45" creationId="{23291C29-B552-8B31-FB5F-C9CD299330B6}"/>
          </ac:cxnSpMkLst>
        </pc:cxnChg>
        <pc:cxnChg chg="add del mod">
          <ac:chgData name="Austin Davis" userId="233ba319-90f7-4da2-817e-fcc7d904f506" providerId="ADAL" clId="{36CC82E5-8EB4-4DB6-91E9-1DCD459A0BD7}" dt="2022-11-18T16:10:46.531" v="388" actId="478"/>
          <ac:cxnSpMkLst>
            <pc:docMk/>
            <pc:sldMk cId="826637236" sldId="963"/>
            <ac:cxnSpMk id="46" creationId="{2F0C8422-E4FF-A36F-8AB8-3FE1D18628F5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46" creationId="{A3A53C16-3970-0AF1-9789-471314CA1AED}"/>
          </ac:cxnSpMkLst>
        </pc:cxnChg>
        <pc:cxnChg chg="add del mod">
          <ac:chgData name="Austin Davis" userId="233ba319-90f7-4da2-817e-fcc7d904f506" providerId="ADAL" clId="{36CC82E5-8EB4-4DB6-91E9-1DCD459A0BD7}" dt="2022-11-18T16:10:36.647" v="359" actId="478"/>
          <ac:cxnSpMkLst>
            <pc:docMk/>
            <pc:sldMk cId="826637236" sldId="963"/>
            <ac:cxnSpMk id="47" creationId="{54BEAAB8-F672-1905-05BA-B5D590B577E8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47" creationId="{8A56AC68-A28D-56B5-B8CA-787DA0342440}"/>
          </ac:cxnSpMkLst>
        </pc:cxnChg>
        <pc:cxnChg chg="add mod">
          <ac:chgData name="Austin Davis" userId="233ba319-90f7-4da2-817e-fcc7d904f506" providerId="ADAL" clId="{36CC82E5-8EB4-4DB6-91E9-1DCD459A0BD7}" dt="2022-10-28T20:12:03.070" v="26" actId="1035"/>
          <ac:cxnSpMkLst>
            <pc:docMk/>
            <pc:sldMk cId="826637236" sldId="963"/>
            <ac:cxnSpMk id="48" creationId="{CA1DE324-966F-546A-0D04-34DF7E5AEAF6}"/>
          </ac:cxnSpMkLst>
        </pc:cxnChg>
        <pc:cxnChg chg="add del mod">
          <ac:chgData name="Austin Davis" userId="233ba319-90f7-4da2-817e-fcc7d904f506" providerId="ADAL" clId="{36CC82E5-8EB4-4DB6-91E9-1DCD459A0BD7}" dt="2022-11-18T16:10:34.873" v="358" actId="478"/>
          <ac:cxnSpMkLst>
            <pc:docMk/>
            <pc:sldMk cId="826637236" sldId="963"/>
            <ac:cxnSpMk id="49" creationId="{18C9850C-6162-2817-174C-DF3B2A3A17E1}"/>
          </ac:cxnSpMkLst>
        </pc:cxnChg>
        <pc:cxnChg chg="add mod">
          <ac:chgData name="Austin Davis" userId="233ba319-90f7-4da2-817e-fcc7d904f506" providerId="ADAL" clId="{36CC82E5-8EB4-4DB6-91E9-1DCD459A0BD7}" dt="2022-11-18T16:11:06.135" v="419" actId="1038"/>
          <ac:cxnSpMkLst>
            <pc:docMk/>
            <pc:sldMk cId="826637236" sldId="963"/>
            <ac:cxnSpMk id="50" creationId="{F887B884-9D76-1349-DC13-11390567950F}"/>
          </ac:cxnSpMkLst>
        </pc:cxnChg>
        <pc:cxnChg chg="add mod">
          <ac:chgData name="Austin Davis" userId="233ba319-90f7-4da2-817e-fcc7d904f506" providerId="ADAL" clId="{36CC82E5-8EB4-4DB6-91E9-1DCD459A0BD7}" dt="2022-11-18T16:11:02.322" v="413" actId="1038"/>
          <ac:cxnSpMkLst>
            <pc:docMk/>
            <pc:sldMk cId="826637236" sldId="963"/>
            <ac:cxnSpMk id="51" creationId="{D0C62C39-7FB3-99AE-A095-7434524BA11D}"/>
          </ac:cxnSpMkLst>
        </pc:cxnChg>
      </pc:sldChg>
      <pc:sldChg chg="modSp add del mod">
        <pc:chgData name="Austin Davis" userId="233ba319-90f7-4da2-817e-fcc7d904f506" providerId="ADAL" clId="{36CC82E5-8EB4-4DB6-91E9-1DCD459A0BD7}" dt="2022-11-18T16:05:55.554" v="194" actId="20577"/>
        <pc:sldMkLst>
          <pc:docMk/>
          <pc:sldMk cId="2280580629" sldId="967"/>
        </pc:sldMkLst>
        <pc:spChg chg="mod">
          <ac:chgData name="Austin Davis" userId="233ba319-90f7-4da2-817e-fcc7d904f506" providerId="ADAL" clId="{36CC82E5-8EB4-4DB6-91E9-1DCD459A0BD7}" dt="2022-11-18T16:05:55.554" v="194" actId="20577"/>
          <ac:spMkLst>
            <pc:docMk/>
            <pc:sldMk cId="2280580629" sldId="967"/>
            <ac:spMk id="2" creationId="{00000000-0000-0000-0000-000000000000}"/>
          </ac:spMkLst>
        </pc:spChg>
      </pc:sldChg>
      <pc:sldChg chg="add del">
        <pc:chgData name="Austin Davis" userId="233ba319-90f7-4da2-817e-fcc7d904f506" providerId="ADAL" clId="{36CC82E5-8EB4-4DB6-91E9-1DCD459A0BD7}" dt="2022-11-18T16:05:39.756" v="186"/>
        <pc:sldMkLst>
          <pc:docMk/>
          <pc:sldMk cId="2024917460" sldId="972"/>
        </pc:sldMkLst>
      </pc:sldChg>
      <pc:sldChg chg="modSp mod">
        <pc:chgData name="Austin Davis" userId="233ba319-90f7-4da2-817e-fcc7d904f506" providerId="ADAL" clId="{36CC82E5-8EB4-4DB6-91E9-1DCD459A0BD7}" dt="2023-01-09T22:14:29.777" v="512" actId="20577"/>
        <pc:sldMkLst>
          <pc:docMk/>
          <pc:sldMk cId="868188489" sldId="1101"/>
        </pc:sldMkLst>
        <pc:spChg chg="mod">
          <ac:chgData name="Austin Davis" userId="233ba319-90f7-4da2-817e-fcc7d904f506" providerId="ADAL" clId="{36CC82E5-8EB4-4DB6-91E9-1DCD459A0BD7}" dt="2023-01-09T22:14:29.777" v="512" actId="20577"/>
          <ac:spMkLst>
            <pc:docMk/>
            <pc:sldMk cId="868188489" sldId="1101"/>
            <ac:spMk id="3" creationId="{FED64B27-9A55-45E8-AAF0-9AF45E34CB3A}"/>
          </ac:spMkLst>
        </pc:spChg>
      </pc:sldChg>
      <pc:sldChg chg="addSp delSp modSp mod">
        <pc:chgData name="Austin Davis" userId="233ba319-90f7-4da2-817e-fcc7d904f506" providerId="ADAL" clId="{36CC82E5-8EB4-4DB6-91E9-1DCD459A0BD7}" dt="2022-12-19T19:23:22.088" v="502" actId="478"/>
        <pc:sldMkLst>
          <pc:docMk/>
          <pc:sldMk cId="3357862829" sldId="1299"/>
        </pc:sldMkLst>
        <pc:graphicFrameChg chg="add del mod">
          <ac:chgData name="Austin Davis" userId="233ba319-90f7-4da2-817e-fcc7d904f506" providerId="ADAL" clId="{36CC82E5-8EB4-4DB6-91E9-1DCD459A0BD7}" dt="2022-12-19T19:23:21.808" v="501" actId="1957"/>
          <ac:graphicFrameMkLst>
            <pc:docMk/>
            <pc:sldMk cId="3357862829" sldId="1299"/>
            <ac:graphicFrameMk id="5" creationId="{CBE78E15-A0BD-9DCF-F176-BE965CBA717A}"/>
          </ac:graphicFrameMkLst>
        </pc:graphicFrameChg>
        <pc:picChg chg="add del">
          <ac:chgData name="Austin Davis" userId="233ba319-90f7-4da2-817e-fcc7d904f506" providerId="ADAL" clId="{36CC82E5-8EB4-4DB6-91E9-1DCD459A0BD7}" dt="2022-12-19T19:23:22.088" v="502" actId="478"/>
          <ac:picMkLst>
            <pc:docMk/>
            <pc:sldMk cId="3357862829" sldId="1299"/>
            <ac:picMk id="12" creationId="{FA1600DB-2A5E-F467-0FEC-8988245AA14F}"/>
          </ac:picMkLst>
        </pc:picChg>
      </pc:sldChg>
      <pc:sldChg chg="modSp mod">
        <pc:chgData name="Austin Davis" userId="233ba319-90f7-4da2-817e-fcc7d904f506" providerId="ADAL" clId="{36CC82E5-8EB4-4DB6-91E9-1DCD459A0BD7}" dt="2022-11-18T18:56:35.912" v="479" actId="20577"/>
        <pc:sldMkLst>
          <pc:docMk/>
          <pc:sldMk cId="1826288114" sldId="1335"/>
        </pc:sldMkLst>
        <pc:spChg chg="mod">
          <ac:chgData name="Austin Davis" userId="233ba319-90f7-4da2-817e-fcc7d904f506" providerId="ADAL" clId="{36CC82E5-8EB4-4DB6-91E9-1DCD459A0BD7}" dt="2022-11-18T18:56:35.912" v="479" actId="20577"/>
          <ac:spMkLst>
            <pc:docMk/>
            <pc:sldMk cId="1826288114" sldId="1335"/>
            <ac:spMk id="261123" creationId="{00000000-0000-0000-0000-000000000000}"/>
          </ac:spMkLst>
        </pc:spChg>
      </pc:sldChg>
      <pc:sldChg chg="modSp mod">
        <pc:chgData name="Austin Davis" userId="233ba319-90f7-4da2-817e-fcc7d904f506" providerId="ADAL" clId="{36CC82E5-8EB4-4DB6-91E9-1DCD459A0BD7}" dt="2022-11-18T16:11:57.252" v="454" actId="20577"/>
        <pc:sldMkLst>
          <pc:docMk/>
          <pc:sldMk cId="3356624797" sldId="1354"/>
        </pc:sldMkLst>
        <pc:spChg chg="mod">
          <ac:chgData name="Austin Davis" userId="233ba319-90f7-4da2-817e-fcc7d904f506" providerId="ADAL" clId="{36CC82E5-8EB4-4DB6-91E9-1DCD459A0BD7}" dt="2022-11-18T16:11:57.252" v="454" actId="20577"/>
          <ac:spMkLst>
            <pc:docMk/>
            <pc:sldMk cId="3356624797" sldId="1354"/>
            <ac:spMk id="29" creationId="{1E03641F-F66B-40E0-BDEE-A8D6726B8E48}"/>
          </ac:spMkLst>
        </pc:spChg>
        <pc:spChg chg="mod">
          <ac:chgData name="Austin Davis" userId="233ba319-90f7-4da2-817e-fcc7d904f506" providerId="ADAL" clId="{36CC82E5-8EB4-4DB6-91E9-1DCD459A0BD7}" dt="2022-11-18T16:11:50.591" v="453" actId="20577"/>
          <ac:spMkLst>
            <pc:docMk/>
            <pc:sldMk cId="3356624797" sldId="1354"/>
            <ac:spMk id="39" creationId="{22B9FC82-8D90-4ACE-84A0-05518F6586DE}"/>
          </ac:spMkLst>
        </pc:spChg>
        <pc:spChg chg="mod">
          <ac:chgData name="Austin Davis" userId="233ba319-90f7-4da2-817e-fcc7d904f506" providerId="ADAL" clId="{36CC82E5-8EB4-4DB6-91E9-1DCD459A0BD7}" dt="2022-11-18T16:11:47.720" v="449" actId="20577"/>
          <ac:spMkLst>
            <pc:docMk/>
            <pc:sldMk cId="3356624797" sldId="1354"/>
            <ac:spMk id="41" creationId="{EF87B1C0-6846-4915-90AF-0F7CFD517402}"/>
          </ac:spMkLst>
        </pc:spChg>
        <pc:grpChg chg="mod">
          <ac:chgData name="Austin Davis" userId="233ba319-90f7-4da2-817e-fcc7d904f506" providerId="ADAL" clId="{36CC82E5-8EB4-4DB6-91E9-1DCD459A0BD7}" dt="2022-11-15T18:06:54.592" v="181" actId="14100"/>
          <ac:grpSpMkLst>
            <pc:docMk/>
            <pc:sldMk cId="3356624797" sldId="1354"/>
            <ac:grpSpMk id="27" creationId="{F48855F4-302A-4E43-813B-8A379A556244}"/>
          </ac:grpSpMkLst>
        </pc:grpChg>
      </pc:sldChg>
      <pc:sldChg chg="modSp mod">
        <pc:chgData name="Austin Davis" userId="233ba319-90f7-4da2-817e-fcc7d904f506" providerId="ADAL" clId="{36CC82E5-8EB4-4DB6-91E9-1DCD459A0BD7}" dt="2022-10-28T20:18:40.714" v="80" actId="1037"/>
        <pc:sldMkLst>
          <pc:docMk/>
          <pc:sldMk cId="2354324685" sldId="1368"/>
        </pc:sldMkLst>
        <pc:spChg chg="mod">
          <ac:chgData name="Austin Davis" userId="233ba319-90f7-4da2-817e-fcc7d904f506" providerId="ADAL" clId="{36CC82E5-8EB4-4DB6-91E9-1DCD459A0BD7}" dt="2022-10-28T20:18:40.714" v="80" actId="1037"/>
          <ac:spMkLst>
            <pc:docMk/>
            <pc:sldMk cId="2354324685" sldId="1368"/>
            <ac:spMk id="14" creationId="{1DBD77E6-B035-4F7F-9ECC-56A3F7C08EBA}"/>
          </ac:spMkLst>
        </pc:spChg>
        <pc:spChg chg="mod">
          <ac:chgData name="Austin Davis" userId="233ba319-90f7-4da2-817e-fcc7d904f506" providerId="ADAL" clId="{36CC82E5-8EB4-4DB6-91E9-1DCD459A0BD7}" dt="2022-10-28T20:18:40.714" v="80" actId="1037"/>
          <ac:spMkLst>
            <pc:docMk/>
            <pc:sldMk cId="2354324685" sldId="1368"/>
            <ac:spMk id="41" creationId="{93BF61FE-5356-4EFF-9FF0-8A2B4A140D8A}"/>
          </ac:spMkLst>
        </pc:spChg>
        <pc:spChg chg="mod">
          <ac:chgData name="Austin Davis" userId="233ba319-90f7-4da2-817e-fcc7d904f506" providerId="ADAL" clId="{36CC82E5-8EB4-4DB6-91E9-1DCD459A0BD7}" dt="2022-10-28T20:18:40.714" v="80" actId="1037"/>
          <ac:spMkLst>
            <pc:docMk/>
            <pc:sldMk cId="2354324685" sldId="1368"/>
            <ac:spMk id="42" creationId="{BF47132B-0C94-4F54-9C9C-773C8BB31620}"/>
          </ac:spMkLst>
        </pc:spChg>
        <pc:spChg chg="mod">
          <ac:chgData name="Austin Davis" userId="233ba319-90f7-4da2-817e-fcc7d904f506" providerId="ADAL" clId="{36CC82E5-8EB4-4DB6-91E9-1DCD459A0BD7}" dt="2022-10-28T20:18:40.714" v="80" actId="1037"/>
          <ac:spMkLst>
            <pc:docMk/>
            <pc:sldMk cId="2354324685" sldId="1368"/>
            <ac:spMk id="44" creationId="{E6820E12-703F-4076-9075-2DB0CB60C8DC}"/>
          </ac:spMkLst>
        </pc:spChg>
      </pc:sldChg>
      <pc:sldChg chg="del">
        <pc:chgData name="Austin Davis" userId="233ba319-90f7-4da2-817e-fcc7d904f506" providerId="ADAL" clId="{36CC82E5-8EB4-4DB6-91E9-1DCD459A0BD7}" dt="2022-10-28T20:09:34.008" v="9" actId="47"/>
        <pc:sldMkLst>
          <pc:docMk/>
          <pc:sldMk cId="265568556" sldId="1369"/>
        </pc:sldMkLst>
      </pc:sldChg>
      <pc:sldChg chg="modSp mod">
        <pc:chgData name="Austin Davis" userId="233ba319-90f7-4da2-817e-fcc7d904f506" providerId="ADAL" clId="{36CC82E5-8EB4-4DB6-91E9-1DCD459A0BD7}" dt="2022-11-15T18:00:19.370" v="87" actId="20577"/>
        <pc:sldMkLst>
          <pc:docMk/>
          <pc:sldMk cId="4046392061" sldId="1395"/>
        </pc:sldMkLst>
        <pc:spChg chg="mod">
          <ac:chgData name="Austin Davis" userId="233ba319-90f7-4da2-817e-fcc7d904f506" providerId="ADAL" clId="{36CC82E5-8EB4-4DB6-91E9-1DCD459A0BD7}" dt="2022-11-15T18:00:19.370" v="87" actId="20577"/>
          <ac:spMkLst>
            <pc:docMk/>
            <pc:sldMk cId="4046392061" sldId="1395"/>
            <ac:spMk id="23" creationId="{40CAB254-2461-5B0C-125B-EFEDF1E2B7FF}"/>
          </ac:spMkLst>
        </pc:spChg>
      </pc:sldChg>
      <pc:sldChg chg="del">
        <pc:chgData name="Austin Davis" userId="233ba319-90f7-4da2-817e-fcc7d904f506" providerId="ADAL" clId="{36CC82E5-8EB4-4DB6-91E9-1DCD459A0BD7}" dt="2022-10-28T20:08:25.829" v="5" actId="47"/>
        <pc:sldMkLst>
          <pc:docMk/>
          <pc:sldMk cId="543287663" sldId="1409"/>
        </pc:sldMkLst>
      </pc:sldChg>
      <pc:sldChg chg="del">
        <pc:chgData name="Austin Davis" userId="233ba319-90f7-4da2-817e-fcc7d904f506" providerId="ADAL" clId="{36CC82E5-8EB4-4DB6-91E9-1DCD459A0BD7}" dt="2022-10-28T20:08:25.829" v="5" actId="47"/>
        <pc:sldMkLst>
          <pc:docMk/>
          <pc:sldMk cId="2295169481" sldId="1410"/>
        </pc:sldMkLst>
      </pc:sldChg>
      <pc:sldChg chg="del">
        <pc:chgData name="Austin Davis" userId="233ba319-90f7-4da2-817e-fcc7d904f506" providerId="ADAL" clId="{36CC82E5-8EB4-4DB6-91E9-1DCD459A0BD7}" dt="2022-10-28T20:08:25.829" v="5" actId="47"/>
        <pc:sldMkLst>
          <pc:docMk/>
          <pc:sldMk cId="2450033363" sldId="1411"/>
        </pc:sldMkLst>
      </pc:sldChg>
      <pc:sldChg chg="del">
        <pc:chgData name="Austin Davis" userId="233ba319-90f7-4da2-817e-fcc7d904f506" providerId="ADAL" clId="{36CC82E5-8EB4-4DB6-91E9-1DCD459A0BD7}" dt="2022-10-28T20:08:25.829" v="5" actId="47"/>
        <pc:sldMkLst>
          <pc:docMk/>
          <pc:sldMk cId="1112658365" sldId="1412"/>
        </pc:sldMkLst>
      </pc:sldChg>
      <pc:sldChg chg="del">
        <pc:chgData name="Austin Davis" userId="233ba319-90f7-4da2-817e-fcc7d904f506" providerId="ADAL" clId="{36CC82E5-8EB4-4DB6-91E9-1DCD459A0BD7}" dt="2022-10-28T20:10:57.873" v="11" actId="47"/>
        <pc:sldMkLst>
          <pc:docMk/>
          <pc:sldMk cId="2764699673" sldId="1413"/>
        </pc:sldMkLst>
      </pc:sldChg>
      <pc:sldChg chg="add del ord">
        <pc:chgData name="Austin Davis" userId="233ba319-90f7-4da2-817e-fcc7d904f506" providerId="ADAL" clId="{36CC82E5-8EB4-4DB6-91E9-1DCD459A0BD7}" dt="2022-11-15T18:00:53.250" v="89" actId="47"/>
        <pc:sldMkLst>
          <pc:docMk/>
          <pc:sldMk cId="774422244" sldId="1415"/>
        </pc:sldMkLst>
      </pc:sldChg>
      <pc:sldChg chg="add del">
        <pc:chgData name="Austin Davis" userId="233ba319-90f7-4da2-817e-fcc7d904f506" providerId="ADAL" clId="{36CC82E5-8EB4-4DB6-91E9-1DCD459A0BD7}" dt="2022-11-15T17:59:50.097" v="86" actId="47"/>
        <pc:sldMkLst>
          <pc:docMk/>
          <pc:sldMk cId="1782995002" sldId="1416"/>
        </pc:sldMkLst>
      </pc:sldChg>
      <pc:sldChg chg="add del">
        <pc:chgData name="Austin Davis" userId="233ba319-90f7-4da2-817e-fcc7d904f506" providerId="ADAL" clId="{36CC82E5-8EB4-4DB6-91E9-1DCD459A0BD7}" dt="2022-10-28T20:09:31.620" v="7"/>
        <pc:sldMkLst>
          <pc:docMk/>
          <pc:sldMk cId="2165039745" sldId="1416"/>
        </pc:sldMkLst>
      </pc:sldChg>
      <pc:sldChg chg="add">
        <pc:chgData name="Austin Davis" userId="233ba319-90f7-4da2-817e-fcc7d904f506" providerId="ADAL" clId="{36CC82E5-8EB4-4DB6-91E9-1DCD459A0BD7}" dt="2022-11-15T17:59:48.541" v="85"/>
        <pc:sldMkLst>
          <pc:docMk/>
          <pc:sldMk cId="2218821237" sldId="1417"/>
        </pc:sldMkLst>
      </pc:sldChg>
      <pc:sldChg chg="add del">
        <pc:chgData name="Austin Davis" userId="233ba319-90f7-4da2-817e-fcc7d904f506" providerId="ADAL" clId="{36CC82E5-8EB4-4DB6-91E9-1DCD459A0BD7}" dt="2022-11-15T17:59:48.504" v="84"/>
        <pc:sldMkLst>
          <pc:docMk/>
          <pc:sldMk cId="3529935617" sldId="1417"/>
        </pc:sldMkLst>
      </pc:sldChg>
      <pc:sldChg chg="add del setBg">
        <pc:chgData name="Austin Davis" userId="233ba319-90f7-4da2-817e-fcc7d904f506" providerId="ADAL" clId="{36CC82E5-8EB4-4DB6-91E9-1DCD459A0BD7}" dt="2022-11-18T16:05:35.047" v="185" actId="47"/>
        <pc:sldMkLst>
          <pc:docMk/>
          <pc:sldMk cId="3916586249" sldId="1418"/>
        </pc:sldMkLst>
      </pc:sldChg>
      <pc:sldChg chg="add del">
        <pc:chgData name="Austin Davis" userId="233ba319-90f7-4da2-817e-fcc7d904f506" providerId="ADAL" clId="{36CC82E5-8EB4-4DB6-91E9-1DCD459A0BD7}" dt="2022-11-18T16:05:44.031" v="187" actId="47"/>
        <pc:sldMkLst>
          <pc:docMk/>
          <pc:sldMk cId="3403186701" sldId="1419"/>
        </pc:sldMkLst>
      </pc:sldChg>
      <pc:sldChg chg="add del">
        <pc:chgData name="Austin Davis" userId="233ba319-90f7-4da2-817e-fcc7d904f506" providerId="ADAL" clId="{36CC82E5-8EB4-4DB6-91E9-1DCD459A0BD7}" dt="2022-11-18T16:05:59.082" v="195" actId="47"/>
        <pc:sldMkLst>
          <pc:docMk/>
          <pc:sldMk cId="1541856602" sldId="1420"/>
        </pc:sldMkLst>
      </pc:sldChg>
      <pc:sldChg chg="add del">
        <pc:chgData name="Austin Davis" userId="233ba319-90f7-4da2-817e-fcc7d904f506" providerId="ADAL" clId="{36CC82E5-8EB4-4DB6-91E9-1DCD459A0BD7}" dt="2022-11-18T16:06:07.152" v="199" actId="47"/>
        <pc:sldMkLst>
          <pc:docMk/>
          <pc:sldMk cId="3651996730" sldId="1421"/>
        </pc:sldMkLst>
      </pc:sldChg>
      <pc:sldChg chg="addSp modSp add del mod">
        <pc:chgData name="Austin Davis" userId="233ba319-90f7-4da2-817e-fcc7d904f506" providerId="ADAL" clId="{36CC82E5-8EB4-4DB6-91E9-1DCD459A0BD7}" dt="2022-11-18T16:11:39.338" v="447" actId="47"/>
        <pc:sldMkLst>
          <pc:docMk/>
          <pc:sldMk cId="2218355033" sldId="1422"/>
        </pc:sldMkLst>
        <pc:spChg chg="add mod">
          <ac:chgData name="Austin Davis" userId="233ba319-90f7-4da2-817e-fcc7d904f506" providerId="ADAL" clId="{36CC82E5-8EB4-4DB6-91E9-1DCD459A0BD7}" dt="2022-11-15T18:01:34.046" v="94" actId="14100"/>
          <ac:spMkLst>
            <pc:docMk/>
            <pc:sldMk cId="2218355033" sldId="1422"/>
            <ac:spMk id="47" creationId="{1EEBA631-257E-DC9E-AD90-B21EB47A2782}"/>
          </ac:spMkLst>
        </pc:sp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8" creationId="{7B89FAF6-41A4-1EBD-DB7A-3665D044A75E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12" creationId="{4E8F4482-42C7-4A22-68B3-6B0236D2877A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15" creationId="{F010FE25-D8EE-A97B-F194-C7B215A604FD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16" creationId="{916CDB3E-D32C-8719-C63B-0B3C63DA414F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17" creationId="{7CCFBB50-DC53-F8A4-1CE8-41C49C762A84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18" creationId="{65472EBC-6FCA-DF57-AEA8-48868EACA09A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19" creationId="{98EDF760-B50E-407F-0189-7A2F47A8F96C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20" creationId="{F90254EC-A424-F080-35DA-8A3B93A5D4D6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21" creationId="{97487F46-468A-BDBD-2E12-351A755727A0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22" creationId="{A38752DC-0E89-222E-E02E-79AA9E92DC55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23" creationId="{BECCBBBB-FA91-3E5D-90CC-E7E9F6B1711A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24" creationId="{6F9871AC-8DC1-C5FC-75EF-9E49D8807648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25" creationId="{F46060ED-9093-E41A-177F-8471BD04195F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26" creationId="{3F0B6275-732F-A599-FA1D-8D6BC5BA2372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27" creationId="{8F3F374C-BA7C-F0FE-712D-5A9556F90498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28" creationId="{2B222FBD-1323-355B-B2DA-23D04A753A82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29" creationId="{53B98D9E-4C76-0339-3168-A5B397A3ECB6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30" creationId="{89CF45D0-389B-76B6-EDC9-0714E7FF9924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31" creationId="{28FD0678-6ACF-42E7-CDEA-3CEC7D663DC0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32" creationId="{BDC11D09-2D50-7817-E8F7-1B24F45D8F44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33" creationId="{29F3D0D6-5C24-5857-4488-9FD850E4451B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34" creationId="{342F7C75-4C1E-4D3E-14D8-6C466E18BBFB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35" creationId="{108D1ADC-AF89-76C1-5F73-9FD562CCCEBB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36" creationId="{521D3BAD-5F8C-D4B5-21F6-40C309254701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37" creationId="{81314FEF-019C-5FCD-FD56-D4146EC369BF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38" creationId="{69A716E9-5866-9D9D-ADF0-47B24A8934E0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39" creationId="{8A20C01E-6327-3CF7-59FB-98C33B44A271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40" creationId="{8071B168-8264-D2BA-4BA1-213F2E88A4DC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41" creationId="{D7254EA7-B7D3-7DAD-76C5-43C7A6E196C1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42" creationId="{B40A2BB7-3435-7D83-D246-7BFA1328B36C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43" creationId="{041CD8E6-30F0-9987-FAD9-A0B74570C810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44" creationId="{6E9FD286-F39A-2794-E5FF-29EE6A9FA069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45" creationId="{5D92CD03-DD58-1CE4-6DD5-86F5707C88F7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46" creationId="{CD1C8018-5ACF-2D36-719F-64F4AF282D4B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48" creationId="{0CB4C025-C624-D703-D172-A2ED1FF0377C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49" creationId="{3F6E0E25-9380-1D8C-B098-32A9E5CBD611}"/>
          </ac:cxnSpMkLst>
        </pc:cxnChg>
        <pc:cxnChg chg="add mod">
          <ac:chgData name="Austin Davis" userId="233ba319-90f7-4da2-817e-fcc7d904f506" providerId="ADAL" clId="{36CC82E5-8EB4-4DB6-91E9-1DCD459A0BD7}" dt="2022-11-15T18:01:29.876" v="93"/>
          <ac:cxnSpMkLst>
            <pc:docMk/>
            <pc:sldMk cId="2218355033" sldId="1422"/>
            <ac:cxnSpMk id="50" creationId="{15200FFC-343D-D754-574B-8FC684227CDC}"/>
          </ac:cxnSpMkLst>
        </pc:cxnChg>
      </pc:sldChg>
      <pc:sldChg chg="add del">
        <pc:chgData name="Austin Davis" userId="233ba319-90f7-4da2-817e-fcc7d904f506" providerId="ADAL" clId="{36CC82E5-8EB4-4DB6-91E9-1DCD459A0BD7}" dt="2022-11-15T18:01:06.811" v="91"/>
        <pc:sldMkLst>
          <pc:docMk/>
          <pc:sldMk cId="3480544158" sldId="1422"/>
        </pc:sldMkLst>
      </pc:sldChg>
      <pc:sldChg chg="add del">
        <pc:chgData name="Austin Davis" userId="233ba319-90f7-4da2-817e-fcc7d904f506" providerId="ADAL" clId="{36CC82E5-8EB4-4DB6-91E9-1DCD459A0BD7}" dt="2022-11-18T16:06:05.867" v="198"/>
        <pc:sldMkLst>
          <pc:docMk/>
          <pc:sldMk cId="774422244" sldId="1423"/>
        </pc:sldMkLst>
      </pc:sldChg>
    </pc:docChg>
  </pc:docChgLst>
  <pc:docChgLst>
    <pc:chgData name="Emma Slonim" userId="163cc02f-b39c-4bb0-9d23-d8cd3fd605c4" providerId="ADAL" clId="{3E71C7B9-2267-4787-A26B-DB0EB3ED5AAE}"/>
    <pc:docChg chg="undo redo custSel addSld delSld modSld sldOrd delMainMaster">
      <pc:chgData name="Emma Slonim" userId="163cc02f-b39c-4bb0-9d23-d8cd3fd605c4" providerId="ADAL" clId="{3E71C7B9-2267-4787-A26B-DB0EB3ED5AAE}" dt="2023-01-19T23:46:20.983" v="1007" actId="47"/>
      <pc:docMkLst>
        <pc:docMk/>
      </pc:docMkLst>
      <pc:sldChg chg="addSp delSp modSp mod">
        <pc:chgData name="Emma Slonim" userId="163cc02f-b39c-4bb0-9d23-d8cd3fd605c4" providerId="ADAL" clId="{3E71C7B9-2267-4787-A26B-DB0EB3ED5AAE}" dt="2023-01-19T23:20:28.989" v="1005" actId="1076"/>
        <pc:sldMkLst>
          <pc:docMk/>
          <pc:sldMk cId="157036438" sldId="258"/>
        </pc:sldMkLst>
        <pc:picChg chg="del">
          <ac:chgData name="Emma Slonim" userId="163cc02f-b39c-4bb0-9d23-d8cd3fd605c4" providerId="ADAL" clId="{3E71C7B9-2267-4787-A26B-DB0EB3ED5AAE}" dt="2023-01-19T23:19:45.022" v="995" actId="478"/>
          <ac:picMkLst>
            <pc:docMk/>
            <pc:sldMk cId="157036438" sldId="258"/>
            <ac:picMk id="4" creationId="{DD025629-BBEE-802C-F007-1341149727CE}"/>
          </ac:picMkLst>
        </pc:picChg>
        <pc:picChg chg="del">
          <ac:chgData name="Emma Slonim" userId="163cc02f-b39c-4bb0-9d23-d8cd3fd605c4" providerId="ADAL" clId="{3E71C7B9-2267-4787-A26B-DB0EB3ED5AAE}" dt="2023-01-19T23:19:43.493" v="994" actId="478"/>
          <ac:picMkLst>
            <pc:docMk/>
            <pc:sldMk cId="157036438" sldId="258"/>
            <ac:picMk id="5" creationId="{178ABBC9-28AB-6C67-C611-943000CBCE85}"/>
          </ac:picMkLst>
        </pc:picChg>
        <pc:picChg chg="del">
          <ac:chgData name="Emma Slonim" userId="163cc02f-b39c-4bb0-9d23-d8cd3fd605c4" providerId="ADAL" clId="{3E71C7B9-2267-4787-A26B-DB0EB3ED5AAE}" dt="2023-01-19T23:19:43.493" v="994" actId="478"/>
          <ac:picMkLst>
            <pc:docMk/>
            <pc:sldMk cId="157036438" sldId="258"/>
            <ac:picMk id="9" creationId="{06E42C65-B622-3B21-C10F-7E1CC91EF871}"/>
          </ac:picMkLst>
        </pc:picChg>
        <pc:picChg chg="mod ord">
          <ac:chgData name="Emma Slonim" userId="163cc02f-b39c-4bb0-9d23-d8cd3fd605c4" providerId="ADAL" clId="{3E71C7B9-2267-4787-A26B-DB0EB3ED5AAE}" dt="2023-01-19T23:20:13.114" v="1001" actId="1076"/>
          <ac:picMkLst>
            <pc:docMk/>
            <pc:sldMk cId="157036438" sldId="258"/>
            <ac:picMk id="12" creationId="{D340838C-11D8-2A99-3C70-FB990DDDBB87}"/>
          </ac:picMkLst>
        </pc:picChg>
        <pc:picChg chg="add mod">
          <ac:chgData name="Emma Slonim" userId="163cc02f-b39c-4bb0-9d23-d8cd3fd605c4" providerId="ADAL" clId="{3E71C7B9-2267-4787-A26B-DB0EB3ED5AAE}" dt="2023-01-19T23:20:28.989" v="1005" actId="1076"/>
          <ac:picMkLst>
            <pc:docMk/>
            <pc:sldMk cId="157036438" sldId="258"/>
            <ac:picMk id="1026" creationId="{AD39E688-DE9B-B132-5E44-5556DD44FC69}"/>
          </ac:picMkLst>
        </pc:picChg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1301914418" sldId="793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2167178604" sldId="807"/>
        </pc:sldMkLst>
      </pc:sldChg>
      <pc:sldChg chg="addSp delSp modSp mod">
        <pc:chgData name="Emma Slonim" userId="163cc02f-b39c-4bb0-9d23-d8cd3fd605c4" providerId="ADAL" clId="{3E71C7B9-2267-4787-A26B-DB0EB3ED5AAE}" dt="2023-01-19T23:13:15.396" v="992" actId="408"/>
        <pc:sldMkLst>
          <pc:docMk/>
          <pc:sldMk cId="351388101" sldId="879"/>
        </pc:sldMkLst>
        <pc:spChg chg="add mod">
          <ac:chgData name="Emma Slonim" userId="163cc02f-b39c-4bb0-9d23-d8cd3fd605c4" providerId="ADAL" clId="{3E71C7B9-2267-4787-A26B-DB0EB3ED5AAE}" dt="2023-01-19T23:02:58.171" v="902" actId="571"/>
          <ac:spMkLst>
            <pc:docMk/>
            <pc:sldMk cId="351388101" sldId="879"/>
            <ac:spMk id="2" creationId="{6DA1941B-E783-5B41-A6DD-2069176EB5A8}"/>
          </ac:spMkLst>
        </pc:spChg>
        <pc:spChg chg="del mod">
          <ac:chgData name="Emma Slonim" userId="163cc02f-b39c-4bb0-9d23-d8cd3fd605c4" providerId="ADAL" clId="{3E71C7B9-2267-4787-A26B-DB0EB3ED5AAE}" dt="2023-01-19T16:56:47.740" v="862" actId="478"/>
          <ac:spMkLst>
            <pc:docMk/>
            <pc:sldMk cId="351388101" sldId="879"/>
            <ac:spMk id="2" creationId="{F7151163-FAAC-79B7-BD0A-AF049BCEC1C1}"/>
          </ac:spMkLst>
        </pc:spChg>
        <pc:spChg chg="add del mod">
          <ac:chgData name="Emma Slonim" userId="163cc02f-b39c-4bb0-9d23-d8cd3fd605c4" providerId="ADAL" clId="{3E71C7B9-2267-4787-A26B-DB0EB3ED5AAE}" dt="2023-01-19T23:09:13.260" v="953"/>
          <ac:spMkLst>
            <pc:docMk/>
            <pc:sldMk cId="351388101" sldId="879"/>
            <ac:spMk id="3" creationId="{6F72F4E2-42BD-8C47-A004-C7544204329E}"/>
          </ac:spMkLst>
        </pc:spChg>
        <pc:spChg chg="del mod">
          <ac:chgData name="Emma Slonim" userId="163cc02f-b39c-4bb0-9d23-d8cd3fd605c4" providerId="ADAL" clId="{3E71C7B9-2267-4787-A26B-DB0EB3ED5AAE}" dt="2023-01-19T16:56:45.634" v="861" actId="478"/>
          <ac:spMkLst>
            <pc:docMk/>
            <pc:sldMk cId="351388101" sldId="879"/>
            <ac:spMk id="3" creationId="{ED4D6026-4A60-5219-C2FC-193921F29170}"/>
          </ac:spMkLst>
        </pc:spChg>
        <pc:spChg chg="add del mod">
          <ac:chgData name="Emma Slonim" userId="163cc02f-b39c-4bb0-9d23-d8cd3fd605c4" providerId="ADAL" clId="{3E71C7B9-2267-4787-A26B-DB0EB3ED5AAE}" dt="2023-01-19T23:09:13.260" v="953"/>
          <ac:spMkLst>
            <pc:docMk/>
            <pc:sldMk cId="351388101" sldId="879"/>
            <ac:spMk id="4" creationId="{1D0AD70A-F823-D9F4-580E-FCC9071EFECA}"/>
          </ac:spMkLst>
        </pc:spChg>
        <pc:spChg chg="add mod">
          <ac:chgData name="Emma Slonim" userId="163cc02f-b39c-4bb0-9d23-d8cd3fd605c4" providerId="ADAL" clId="{3E71C7B9-2267-4787-A26B-DB0EB3ED5AAE}" dt="2023-01-18T22:13:04.761" v="678" actId="12788"/>
          <ac:spMkLst>
            <pc:docMk/>
            <pc:sldMk cId="351388101" sldId="879"/>
            <ac:spMk id="4" creationId="{DAFB2BAB-7ABA-B48C-80B0-BD87C6C603FD}"/>
          </ac:spMkLst>
        </pc:spChg>
        <pc:spChg chg="add del mod">
          <ac:chgData name="Emma Slonim" userId="163cc02f-b39c-4bb0-9d23-d8cd3fd605c4" providerId="ADAL" clId="{3E71C7B9-2267-4787-A26B-DB0EB3ED5AAE}" dt="2023-01-19T23:09:13.260" v="953"/>
          <ac:spMkLst>
            <pc:docMk/>
            <pc:sldMk cId="351388101" sldId="879"/>
            <ac:spMk id="5" creationId="{7FE7E691-1327-548E-32DB-FF4A2A110365}"/>
          </ac:spMkLst>
        </pc:spChg>
        <pc:spChg chg="add del mod">
          <ac:chgData name="Emma Slonim" userId="163cc02f-b39c-4bb0-9d23-d8cd3fd605c4" providerId="ADAL" clId="{3E71C7B9-2267-4787-A26B-DB0EB3ED5AAE}" dt="2023-01-19T23:09:13.260" v="953"/>
          <ac:spMkLst>
            <pc:docMk/>
            <pc:sldMk cId="351388101" sldId="879"/>
            <ac:spMk id="6" creationId="{13CC5C07-DCB4-4968-F691-0FE6AEC72DD9}"/>
          </ac:spMkLst>
        </pc:spChg>
        <pc:spChg chg="add del mod">
          <ac:chgData name="Emma Slonim" userId="163cc02f-b39c-4bb0-9d23-d8cd3fd605c4" providerId="ADAL" clId="{3E71C7B9-2267-4787-A26B-DB0EB3ED5AAE}" dt="2023-01-19T23:09:13.260" v="953"/>
          <ac:spMkLst>
            <pc:docMk/>
            <pc:sldMk cId="351388101" sldId="879"/>
            <ac:spMk id="7" creationId="{2BBCB294-A64F-C354-0352-0870048C4087}"/>
          </ac:spMkLst>
        </pc:spChg>
        <pc:spChg chg="mod">
          <ac:chgData name="Emma Slonim" userId="163cc02f-b39c-4bb0-9d23-d8cd3fd605c4" providerId="ADAL" clId="{3E71C7B9-2267-4787-A26B-DB0EB3ED5AAE}" dt="2023-01-19T23:02:54.928" v="900" actId="12788"/>
          <ac:spMkLst>
            <pc:docMk/>
            <pc:sldMk cId="351388101" sldId="879"/>
            <ac:spMk id="9" creationId="{B993F5D6-E8D3-414E-9056-DC3F35B232ED}"/>
          </ac:spMkLst>
        </pc:spChg>
        <pc:spChg chg="del mod">
          <ac:chgData name="Emma Slonim" userId="163cc02f-b39c-4bb0-9d23-d8cd3fd605c4" providerId="ADAL" clId="{3E71C7B9-2267-4787-A26B-DB0EB3ED5AAE}" dt="2023-01-19T16:56:45.634" v="861" actId="478"/>
          <ac:spMkLst>
            <pc:docMk/>
            <pc:sldMk cId="351388101" sldId="879"/>
            <ac:spMk id="13" creationId="{7165CE78-0B83-7260-B612-D8720A49FD1B}"/>
          </ac:spMkLst>
        </pc:spChg>
        <pc:spChg chg="del mod">
          <ac:chgData name="Emma Slonim" userId="163cc02f-b39c-4bb0-9d23-d8cd3fd605c4" providerId="ADAL" clId="{3E71C7B9-2267-4787-A26B-DB0EB3ED5AAE}" dt="2023-01-19T16:56:45.634" v="861" actId="478"/>
          <ac:spMkLst>
            <pc:docMk/>
            <pc:sldMk cId="351388101" sldId="879"/>
            <ac:spMk id="14" creationId="{A57C11B3-77F6-A1BF-8D39-200293CB9235}"/>
          </ac:spMkLst>
        </pc:spChg>
        <pc:spChg chg="add mod">
          <ac:chgData name="Emma Slonim" userId="163cc02f-b39c-4bb0-9d23-d8cd3fd605c4" providerId="ADAL" clId="{3E71C7B9-2267-4787-A26B-DB0EB3ED5AAE}" dt="2023-01-19T23:08:53.056" v="951" actId="554"/>
          <ac:spMkLst>
            <pc:docMk/>
            <pc:sldMk cId="351388101" sldId="879"/>
            <ac:spMk id="15" creationId="{5A41615A-D5FC-A008-6202-77AAEB778000}"/>
          </ac:spMkLst>
        </pc:spChg>
        <pc:spChg chg="del mod">
          <ac:chgData name="Emma Slonim" userId="163cc02f-b39c-4bb0-9d23-d8cd3fd605c4" providerId="ADAL" clId="{3E71C7B9-2267-4787-A26B-DB0EB3ED5AAE}" dt="2023-01-19T16:56:45.634" v="861" actId="478"/>
          <ac:spMkLst>
            <pc:docMk/>
            <pc:sldMk cId="351388101" sldId="879"/>
            <ac:spMk id="16" creationId="{800CF5A2-0023-DD2C-C73C-B990034AB4F6}"/>
          </ac:spMkLst>
        </pc:spChg>
        <pc:spChg chg="mod">
          <ac:chgData name="Emma Slonim" userId="163cc02f-b39c-4bb0-9d23-d8cd3fd605c4" providerId="ADAL" clId="{3E71C7B9-2267-4787-A26B-DB0EB3ED5AAE}" dt="2023-01-19T23:09:11.392" v="952"/>
          <ac:spMkLst>
            <pc:docMk/>
            <pc:sldMk cId="351388101" sldId="879"/>
            <ac:spMk id="17" creationId="{93FE2B2A-A057-8D7B-2CDE-38E856C5C5FF}"/>
          </ac:spMkLst>
        </pc:spChg>
        <pc:spChg chg="add del mod">
          <ac:chgData name="Emma Slonim" userId="163cc02f-b39c-4bb0-9d23-d8cd3fd605c4" providerId="ADAL" clId="{3E71C7B9-2267-4787-A26B-DB0EB3ED5AAE}" dt="2023-01-19T23:09:13.260" v="953"/>
          <ac:spMkLst>
            <pc:docMk/>
            <pc:sldMk cId="351388101" sldId="879"/>
            <ac:spMk id="20" creationId="{A9C7C225-4BCA-7C5C-7358-B2E68BBCE064}"/>
          </ac:spMkLst>
        </pc:spChg>
        <pc:spChg chg="mod">
          <ac:chgData name="Emma Slonim" userId="163cc02f-b39c-4bb0-9d23-d8cd3fd605c4" providerId="ADAL" clId="{3E71C7B9-2267-4787-A26B-DB0EB3ED5AAE}" dt="2023-01-18T22:12:18.077" v="673" actId="1076"/>
          <ac:spMkLst>
            <pc:docMk/>
            <pc:sldMk cId="351388101" sldId="879"/>
            <ac:spMk id="22" creationId="{98526C4F-2953-BFBD-2CB9-57FCF3D7E88E}"/>
          </ac:spMkLst>
        </pc:spChg>
        <pc:spChg chg="add mod">
          <ac:chgData name="Emma Slonim" userId="163cc02f-b39c-4bb0-9d23-d8cd3fd605c4" providerId="ADAL" clId="{3E71C7B9-2267-4787-A26B-DB0EB3ED5AAE}" dt="2023-01-19T23:08:53.056" v="951" actId="554"/>
          <ac:spMkLst>
            <pc:docMk/>
            <pc:sldMk cId="351388101" sldId="879"/>
            <ac:spMk id="27" creationId="{778F60B1-17D0-E140-DF71-94BC4961AB49}"/>
          </ac:spMkLst>
        </pc:spChg>
        <pc:spChg chg="add mod">
          <ac:chgData name="Emma Slonim" userId="163cc02f-b39c-4bb0-9d23-d8cd3fd605c4" providerId="ADAL" clId="{3E71C7B9-2267-4787-A26B-DB0EB3ED5AAE}" dt="2023-01-19T23:08:53.056" v="951" actId="554"/>
          <ac:spMkLst>
            <pc:docMk/>
            <pc:sldMk cId="351388101" sldId="879"/>
            <ac:spMk id="28" creationId="{53BE6210-4579-1D43-77AE-C1D751954E49}"/>
          </ac:spMkLst>
        </pc:spChg>
        <pc:spChg chg="add mod">
          <ac:chgData name="Emma Slonim" userId="163cc02f-b39c-4bb0-9d23-d8cd3fd605c4" providerId="ADAL" clId="{3E71C7B9-2267-4787-A26B-DB0EB3ED5AAE}" dt="2023-01-19T23:08:53.056" v="951" actId="554"/>
          <ac:spMkLst>
            <pc:docMk/>
            <pc:sldMk cId="351388101" sldId="879"/>
            <ac:spMk id="29" creationId="{CEAFCE37-283E-FBF2-98CD-C7BC70AFBF55}"/>
          </ac:spMkLst>
        </pc:spChg>
        <pc:spChg chg="add mod">
          <ac:chgData name="Emma Slonim" userId="163cc02f-b39c-4bb0-9d23-d8cd3fd605c4" providerId="ADAL" clId="{3E71C7B9-2267-4787-A26B-DB0EB3ED5AAE}" dt="2023-01-19T23:08:53.056" v="951" actId="554"/>
          <ac:spMkLst>
            <pc:docMk/>
            <pc:sldMk cId="351388101" sldId="879"/>
            <ac:spMk id="30" creationId="{EEEBD76D-3E5B-96D8-1BA8-513F4C43E74F}"/>
          </ac:spMkLst>
        </pc:spChg>
        <pc:spChg chg="add mod">
          <ac:chgData name="Emma Slonim" userId="163cc02f-b39c-4bb0-9d23-d8cd3fd605c4" providerId="ADAL" clId="{3E71C7B9-2267-4787-A26B-DB0EB3ED5AAE}" dt="2023-01-19T23:08:53.056" v="951" actId="554"/>
          <ac:spMkLst>
            <pc:docMk/>
            <pc:sldMk cId="351388101" sldId="879"/>
            <ac:spMk id="31" creationId="{2BEAC32E-77CD-6F08-887B-93C4EC90DFA7}"/>
          </ac:spMkLst>
        </pc:spChg>
        <pc:spChg chg="add mod">
          <ac:chgData name="Emma Slonim" userId="163cc02f-b39c-4bb0-9d23-d8cd3fd605c4" providerId="ADAL" clId="{3E71C7B9-2267-4787-A26B-DB0EB3ED5AAE}" dt="2023-01-19T23:08:53.056" v="951" actId="554"/>
          <ac:spMkLst>
            <pc:docMk/>
            <pc:sldMk cId="351388101" sldId="879"/>
            <ac:spMk id="32" creationId="{8B01E43C-7419-5D92-DB61-9B04C42CC1F4}"/>
          </ac:spMkLst>
        </pc:spChg>
        <pc:spChg chg="mod">
          <ac:chgData name="Emma Slonim" userId="163cc02f-b39c-4bb0-9d23-d8cd3fd605c4" providerId="ADAL" clId="{3E71C7B9-2267-4787-A26B-DB0EB3ED5AAE}" dt="2023-01-19T23:09:11.392" v="952"/>
          <ac:spMkLst>
            <pc:docMk/>
            <pc:sldMk cId="351388101" sldId="879"/>
            <ac:spMk id="33" creationId="{97E7FBD7-F418-3919-87F7-B4CE9C7B7AF7}"/>
          </ac:spMkLst>
        </pc:spChg>
        <pc:spChg chg="add del mod">
          <ac:chgData name="Emma Slonim" userId="163cc02f-b39c-4bb0-9d23-d8cd3fd605c4" providerId="ADAL" clId="{3E71C7B9-2267-4787-A26B-DB0EB3ED5AAE}" dt="2023-01-19T23:11:16.712" v="964" actId="478"/>
          <ac:spMkLst>
            <pc:docMk/>
            <pc:sldMk cId="351388101" sldId="879"/>
            <ac:spMk id="35" creationId="{F158A086-32EE-1C92-783C-00ACD2917AC6}"/>
          </ac:spMkLst>
        </pc:spChg>
        <pc:spChg chg="add mod">
          <ac:chgData name="Emma Slonim" userId="163cc02f-b39c-4bb0-9d23-d8cd3fd605c4" providerId="ADAL" clId="{3E71C7B9-2267-4787-A26B-DB0EB3ED5AAE}" dt="2023-01-19T23:11:29.714" v="966" actId="20577"/>
          <ac:spMkLst>
            <pc:docMk/>
            <pc:sldMk cId="351388101" sldId="879"/>
            <ac:spMk id="36" creationId="{C4C6FEA8-2132-89D9-5CCF-9B13C91E7F66}"/>
          </ac:spMkLst>
        </pc:spChg>
        <pc:spChg chg="add del mod">
          <ac:chgData name="Emma Slonim" userId="163cc02f-b39c-4bb0-9d23-d8cd3fd605c4" providerId="ADAL" clId="{3E71C7B9-2267-4787-A26B-DB0EB3ED5AAE}" dt="2023-01-19T23:12:28.511" v="981" actId="478"/>
          <ac:spMkLst>
            <pc:docMk/>
            <pc:sldMk cId="351388101" sldId="879"/>
            <ac:spMk id="37" creationId="{9ACA9EA4-5A5D-C079-D61A-ECFAA7E233D3}"/>
          </ac:spMkLst>
        </pc:spChg>
        <pc:spChg chg="add del mod">
          <ac:chgData name="Emma Slonim" userId="163cc02f-b39c-4bb0-9d23-d8cd3fd605c4" providerId="ADAL" clId="{3E71C7B9-2267-4787-A26B-DB0EB3ED5AAE}" dt="2023-01-19T23:12:47.557" v="986" actId="478"/>
          <ac:spMkLst>
            <pc:docMk/>
            <pc:sldMk cId="351388101" sldId="879"/>
            <ac:spMk id="38" creationId="{6B03C16C-6409-6B7C-4790-A588B558CD37}"/>
          </ac:spMkLst>
        </pc:spChg>
        <pc:spChg chg="add del mod">
          <ac:chgData name="Emma Slonim" userId="163cc02f-b39c-4bb0-9d23-d8cd3fd605c4" providerId="ADAL" clId="{3E71C7B9-2267-4787-A26B-DB0EB3ED5AAE}" dt="2023-01-19T23:12:28.511" v="981" actId="478"/>
          <ac:spMkLst>
            <pc:docMk/>
            <pc:sldMk cId="351388101" sldId="879"/>
            <ac:spMk id="39" creationId="{883836B0-8895-4022-4CB8-0673FDCE13ED}"/>
          </ac:spMkLst>
        </pc:spChg>
        <pc:spChg chg="del mod topLvl">
          <ac:chgData name="Emma Slonim" userId="163cc02f-b39c-4bb0-9d23-d8cd3fd605c4" providerId="ADAL" clId="{3E71C7B9-2267-4787-A26B-DB0EB3ED5AAE}" dt="2023-01-19T23:12:28.511" v="981" actId="478"/>
          <ac:spMkLst>
            <pc:docMk/>
            <pc:sldMk cId="351388101" sldId="879"/>
            <ac:spMk id="44" creationId="{54592FAA-3BC3-4B7D-F3A9-5D274EEFA428}"/>
          </ac:spMkLst>
        </pc:spChg>
        <pc:spChg chg="add del mod">
          <ac:chgData name="Emma Slonim" userId="163cc02f-b39c-4bb0-9d23-d8cd3fd605c4" providerId="ADAL" clId="{3E71C7B9-2267-4787-A26B-DB0EB3ED5AAE}" dt="2023-01-19T23:12:28.511" v="981" actId="478"/>
          <ac:spMkLst>
            <pc:docMk/>
            <pc:sldMk cId="351388101" sldId="879"/>
            <ac:spMk id="46" creationId="{C429F00A-427A-040C-9765-6D14D675CB8B}"/>
          </ac:spMkLst>
        </pc:spChg>
        <pc:spChg chg="del mod topLvl">
          <ac:chgData name="Emma Slonim" userId="163cc02f-b39c-4bb0-9d23-d8cd3fd605c4" providerId="ADAL" clId="{3E71C7B9-2267-4787-A26B-DB0EB3ED5AAE}" dt="2023-01-19T23:12:28.511" v="981" actId="478"/>
          <ac:spMkLst>
            <pc:docMk/>
            <pc:sldMk cId="351388101" sldId="879"/>
            <ac:spMk id="50" creationId="{A180CC86-5256-76A4-8A29-AFC3ED21C83F}"/>
          </ac:spMkLst>
        </pc:spChg>
        <pc:spChg chg="add del mod">
          <ac:chgData name="Emma Slonim" userId="163cc02f-b39c-4bb0-9d23-d8cd3fd605c4" providerId="ADAL" clId="{3E71C7B9-2267-4787-A26B-DB0EB3ED5AAE}" dt="2023-01-19T23:12:28.511" v="981" actId="478"/>
          <ac:spMkLst>
            <pc:docMk/>
            <pc:sldMk cId="351388101" sldId="879"/>
            <ac:spMk id="52" creationId="{6ABF89BD-735E-9D5E-1C13-02B6339F8602}"/>
          </ac:spMkLst>
        </pc:spChg>
        <pc:spChg chg="mod">
          <ac:chgData name="Emma Slonim" userId="163cc02f-b39c-4bb0-9d23-d8cd3fd605c4" providerId="ADAL" clId="{3E71C7B9-2267-4787-A26B-DB0EB3ED5AAE}" dt="2023-01-19T23:02:37.689" v="898" actId="12788"/>
          <ac:spMkLst>
            <pc:docMk/>
            <pc:sldMk cId="351388101" sldId="879"/>
            <ac:spMk id="720898" creationId="{00000000-0000-0000-0000-000000000000}"/>
          </ac:spMkLst>
        </pc:spChg>
        <pc:grpChg chg="add del mod">
          <ac:chgData name="Emma Slonim" userId="163cc02f-b39c-4bb0-9d23-d8cd3fd605c4" providerId="ADAL" clId="{3E71C7B9-2267-4787-A26B-DB0EB3ED5AAE}" dt="2023-01-19T16:56:45.634" v="861" actId="478"/>
          <ac:grpSpMkLst>
            <pc:docMk/>
            <pc:sldMk cId="351388101" sldId="879"/>
            <ac:grpSpMk id="6" creationId="{5581EDB6-C6C1-63D8-64CA-2E6C393C0379}"/>
          </ac:grpSpMkLst>
        </pc:grpChg>
        <pc:grpChg chg="add del mod">
          <ac:chgData name="Emma Slonim" userId="163cc02f-b39c-4bb0-9d23-d8cd3fd605c4" providerId="ADAL" clId="{3E71C7B9-2267-4787-A26B-DB0EB3ED5AAE}" dt="2023-01-19T16:56:45.634" v="861" actId="478"/>
          <ac:grpSpMkLst>
            <pc:docMk/>
            <pc:sldMk cId="351388101" sldId="879"/>
            <ac:grpSpMk id="7" creationId="{76142E02-4C25-7F10-704A-25E545583BD0}"/>
          </ac:grpSpMkLst>
        </pc:grpChg>
        <pc:grpChg chg="add del mod">
          <ac:chgData name="Emma Slonim" userId="163cc02f-b39c-4bb0-9d23-d8cd3fd605c4" providerId="ADAL" clId="{3E71C7B9-2267-4787-A26B-DB0EB3ED5AAE}" dt="2023-01-19T23:09:13.260" v="953"/>
          <ac:grpSpMkLst>
            <pc:docMk/>
            <pc:sldMk cId="351388101" sldId="879"/>
            <ac:grpSpMk id="16" creationId="{50C8D84D-3834-D2A3-9046-360340D7A943}"/>
          </ac:grpSpMkLst>
        </pc:grpChg>
        <pc:grpChg chg="add del mod">
          <ac:chgData name="Emma Slonim" userId="163cc02f-b39c-4bb0-9d23-d8cd3fd605c4" providerId="ADAL" clId="{3E71C7B9-2267-4787-A26B-DB0EB3ED5AAE}" dt="2023-01-19T23:09:13.260" v="953"/>
          <ac:grpSpMkLst>
            <pc:docMk/>
            <pc:sldMk cId="351388101" sldId="879"/>
            <ac:grpSpMk id="22" creationId="{B3B9087C-D7BF-ECDE-909A-2982EA88E778}"/>
          </ac:grpSpMkLst>
        </pc:grpChg>
        <pc:grpChg chg="add del mod">
          <ac:chgData name="Emma Slonim" userId="163cc02f-b39c-4bb0-9d23-d8cd3fd605c4" providerId="ADAL" clId="{3E71C7B9-2267-4787-A26B-DB0EB3ED5AAE}" dt="2023-01-19T23:09:57.596" v="956" actId="165"/>
          <ac:grpSpMkLst>
            <pc:docMk/>
            <pc:sldMk cId="351388101" sldId="879"/>
            <ac:grpSpMk id="43" creationId="{59C203AE-5993-09EC-9420-985A1850EC66}"/>
          </ac:grpSpMkLst>
        </pc:grpChg>
        <pc:grpChg chg="add del mod">
          <ac:chgData name="Emma Slonim" userId="163cc02f-b39c-4bb0-9d23-d8cd3fd605c4" providerId="ADAL" clId="{3E71C7B9-2267-4787-A26B-DB0EB3ED5AAE}" dt="2023-01-19T23:09:57.596" v="956" actId="165"/>
          <ac:grpSpMkLst>
            <pc:docMk/>
            <pc:sldMk cId="351388101" sldId="879"/>
            <ac:grpSpMk id="48" creationId="{69504567-F194-4031-3877-28917ACBA059}"/>
          </ac:grpSpMkLst>
        </pc:grpChg>
        <pc:picChg chg="del mod">
          <ac:chgData name="Emma Slonim" userId="163cc02f-b39c-4bb0-9d23-d8cd3fd605c4" providerId="ADAL" clId="{3E71C7B9-2267-4787-A26B-DB0EB3ED5AAE}" dt="2023-01-19T16:56:45.634" v="861" actId="478"/>
          <ac:picMkLst>
            <pc:docMk/>
            <pc:sldMk cId="351388101" sldId="879"/>
            <ac:picMk id="5" creationId="{C688211C-E6DD-F7A1-6074-050A0A929BB5}"/>
          </ac:picMkLst>
        </pc:picChg>
        <pc:picChg chg="add del mod">
          <ac:chgData name="Emma Slonim" userId="163cc02f-b39c-4bb0-9d23-d8cd3fd605c4" providerId="ADAL" clId="{3E71C7B9-2267-4787-A26B-DB0EB3ED5AAE}" dt="2023-01-17T20:42:19.511" v="13" actId="478"/>
          <ac:picMkLst>
            <pc:docMk/>
            <pc:sldMk cId="351388101" sldId="879"/>
            <ac:picMk id="6" creationId="{89CA492F-0F52-2A7D-2DD9-D02F5D40C33E}"/>
          </ac:picMkLst>
        </pc:picChg>
        <pc:picChg chg="add del mod">
          <ac:chgData name="Emma Slonim" userId="163cc02f-b39c-4bb0-9d23-d8cd3fd605c4" providerId="ADAL" clId="{3E71C7B9-2267-4787-A26B-DB0EB3ED5AAE}" dt="2023-01-19T16:56:45.634" v="861" actId="478"/>
          <ac:picMkLst>
            <pc:docMk/>
            <pc:sldMk cId="351388101" sldId="879"/>
            <ac:picMk id="8" creationId="{70497DE5-78B6-E2FF-7FC5-99B63FBE1696}"/>
          </ac:picMkLst>
        </pc:picChg>
        <pc:picChg chg="add del mod">
          <ac:chgData name="Emma Slonim" userId="163cc02f-b39c-4bb0-9d23-d8cd3fd605c4" providerId="ADAL" clId="{3E71C7B9-2267-4787-A26B-DB0EB3ED5AAE}" dt="2023-01-19T23:09:13.260" v="953"/>
          <ac:picMkLst>
            <pc:docMk/>
            <pc:sldMk cId="351388101" sldId="879"/>
            <ac:picMk id="8" creationId="{C338848D-4648-2ABE-6B27-5C1DA0C4D6DC}"/>
          </ac:picMkLst>
        </pc:picChg>
        <pc:picChg chg="add mod">
          <ac:chgData name="Emma Slonim" userId="163cc02f-b39c-4bb0-9d23-d8cd3fd605c4" providerId="ADAL" clId="{3E71C7B9-2267-4787-A26B-DB0EB3ED5AAE}" dt="2023-01-19T23:07:50.205" v="940" actId="408"/>
          <ac:picMkLst>
            <pc:docMk/>
            <pc:sldMk cId="351388101" sldId="879"/>
            <ac:picMk id="10" creationId="{4D55E23B-8062-DDA6-840C-010053308AAD}"/>
          </ac:picMkLst>
        </pc:picChg>
        <pc:picChg chg="add mod">
          <ac:chgData name="Emma Slonim" userId="163cc02f-b39c-4bb0-9d23-d8cd3fd605c4" providerId="ADAL" clId="{3E71C7B9-2267-4787-A26B-DB0EB3ED5AAE}" dt="2023-01-19T23:07:50.205" v="940" actId="408"/>
          <ac:picMkLst>
            <pc:docMk/>
            <pc:sldMk cId="351388101" sldId="879"/>
            <ac:picMk id="11" creationId="{8B4E4140-3589-B6F3-C5DA-E95343DA1DA5}"/>
          </ac:picMkLst>
        </pc:picChg>
        <pc:picChg chg="add mod">
          <ac:chgData name="Emma Slonim" userId="163cc02f-b39c-4bb0-9d23-d8cd3fd605c4" providerId="ADAL" clId="{3E71C7B9-2267-4787-A26B-DB0EB3ED5AAE}" dt="2023-01-19T23:07:44.933" v="939" actId="554"/>
          <ac:picMkLst>
            <pc:docMk/>
            <pc:sldMk cId="351388101" sldId="879"/>
            <ac:picMk id="12" creationId="{098AEC08-E983-D586-492A-AB4046E1228D}"/>
          </ac:picMkLst>
        </pc:picChg>
        <pc:picChg chg="add del mod">
          <ac:chgData name="Emma Slonim" userId="163cc02f-b39c-4bb0-9d23-d8cd3fd605c4" providerId="ADAL" clId="{3E71C7B9-2267-4787-A26B-DB0EB3ED5AAE}" dt="2023-01-19T23:09:13.260" v="953"/>
          <ac:picMkLst>
            <pc:docMk/>
            <pc:sldMk cId="351388101" sldId="879"/>
            <ac:picMk id="13" creationId="{11983587-4AEE-7623-5778-0FAF58364ABB}"/>
          </ac:picMkLst>
        </pc:picChg>
        <pc:picChg chg="add del mod">
          <ac:chgData name="Emma Slonim" userId="163cc02f-b39c-4bb0-9d23-d8cd3fd605c4" providerId="ADAL" clId="{3E71C7B9-2267-4787-A26B-DB0EB3ED5AAE}" dt="2023-01-19T23:09:13.260" v="953"/>
          <ac:picMkLst>
            <pc:docMk/>
            <pc:sldMk cId="351388101" sldId="879"/>
            <ac:picMk id="14" creationId="{B724ACD1-5A27-CDFB-1969-9403C21BD848}"/>
          </ac:picMkLst>
        </pc:picChg>
        <pc:picChg chg="mod">
          <ac:chgData name="Emma Slonim" userId="163cc02f-b39c-4bb0-9d23-d8cd3fd605c4" providerId="ADAL" clId="{3E71C7B9-2267-4787-A26B-DB0EB3ED5AAE}" dt="2023-01-18T22:13:04.761" v="678" actId="12788"/>
          <ac:picMkLst>
            <pc:docMk/>
            <pc:sldMk cId="351388101" sldId="879"/>
            <ac:picMk id="17" creationId="{203514F5-1E15-7233-12DF-D42468F1C4BB}"/>
          </ac:picMkLst>
        </pc:picChg>
        <pc:picChg chg="mod">
          <ac:chgData name="Emma Slonim" userId="163cc02f-b39c-4bb0-9d23-d8cd3fd605c4" providerId="ADAL" clId="{3E71C7B9-2267-4787-A26B-DB0EB3ED5AAE}" dt="2023-01-19T23:09:11.392" v="952"/>
          <ac:picMkLst>
            <pc:docMk/>
            <pc:sldMk cId="351388101" sldId="879"/>
            <ac:picMk id="18" creationId="{1A7D810F-0474-0896-37F4-473695E3C148}"/>
          </ac:picMkLst>
        </pc:picChg>
        <pc:picChg chg="del mod">
          <ac:chgData name="Emma Slonim" userId="163cc02f-b39c-4bb0-9d23-d8cd3fd605c4" providerId="ADAL" clId="{3E71C7B9-2267-4787-A26B-DB0EB3ED5AAE}" dt="2023-01-19T16:56:45.634" v="861" actId="478"/>
          <ac:picMkLst>
            <pc:docMk/>
            <pc:sldMk cId="351388101" sldId="879"/>
            <ac:picMk id="18" creationId="{41F2B644-02FD-3E02-D0BC-6EFF0A2DF20C}"/>
          </ac:picMkLst>
        </pc:picChg>
        <pc:picChg chg="add mod">
          <ac:chgData name="Emma Slonim" userId="163cc02f-b39c-4bb0-9d23-d8cd3fd605c4" providerId="ADAL" clId="{3E71C7B9-2267-4787-A26B-DB0EB3ED5AAE}" dt="2023-01-19T23:07:50.205" v="940" actId="408"/>
          <ac:picMkLst>
            <pc:docMk/>
            <pc:sldMk cId="351388101" sldId="879"/>
            <ac:picMk id="19" creationId="{484B1009-3F71-FA4C-294E-F5017E055FBB}"/>
          </ac:picMkLst>
        </pc:picChg>
        <pc:picChg chg="del mod">
          <ac:chgData name="Emma Slonim" userId="163cc02f-b39c-4bb0-9d23-d8cd3fd605c4" providerId="ADAL" clId="{3E71C7B9-2267-4787-A26B-DB0EB3ED5AAE}" dt="2023-01-19T16:56:45.634" v="861" actId="478"/>
          <ac:picMkLst>
            <pc:docMk/>
            <pc:sldMk cId="351388101" sldId="879"/>
            <ac:picMk id="20" creationId="{47ED1A05-A58D-F1AF-3315-C1E89A04823E}"/>
          </ac:picMkLst>
        </pc:picChg>
        <pc:picChg chg="del mod">
          <ac:chgData name="Emma Slonim" userId="163cc02f-b39c-4bb0-9d23-d8cd3fd605c4" providerId="ADAL" clId="{3E71C7B9-2267-4787-A26B-DB0EB3ED5AAE}" dt="2023-01-19T16:56:45.634" v="861" actId="478"/>
          <ac:picMkLst>
            <pc:docMk/>
            <pc:sldMk cId="351388101" sldId="879"/>
            <ac:picMk id="21" creationId="{7D727665-0B04-CC64-8F7F-C1799D6AF855}"/>
          </ac:picMkLst>
        </pc:picChg>
        <pc:picChg chg="add del mod">
          <ac:chgData name="Emma Slonim" userId="163cc02f-b39c-4bb0-9d23-d8cd3fd605c4" providerId="ADAL" clId="{3E71C7B9-2267-4787-A26B-DB0EB3ED5AAE}" dt="2023-01-19T23:09:13.260" v="953"/>
          <ac:picMkLst>
            <pc:docMk/>
            <pc:sldMk cId="351388101" sldId="879"/>
            <ac:picMk id="21" creationId="{BF4AAF63-B851-2232-3B68-8BBE74A25FCC}"/>
          </ac:picMkLst>
        </pc:picChg>
        <pc:picChg chg="mod">
          <ac:chgData name="Emma Slonim" userId="163cc02f-b39c-4bb0-9d23-d8cd3fd605c4" providerId="ADAL" clId="{3E71C7B9-2267-4787-A26B-DB0EB3ED5AAE}" dt="2023-01-18T22:12:18.077" v="673" actId="1076"/>
          <ac:picMkLst>
            <pc:docMk/>
            <pc:sldMk cId="351388101" sldId="879"/>
            <ac:picMk id="23" creationId="{8D707DA2-AC5A-47E7-75A2-39C711D451B5}"/>
          </ac:picMkLst>
        </pc:picChg>
        <pc:picChg chg="mod">
          <ac:chgData name="Emma Slonim" userId="163cc02f-b39c-4bb0-9d23-d8cd3fd605c4" providerId="ADAL" clId="{3E71C7B9-2267-4787-A26B-DB0EB3ED5AAE}" dt="2023-01-19T23:09:11.392" v="952"/>
          <ac:picMkLst>
            <pc:docMk/>
            <pc:sldMk cId="351388101" sldId="879"/>
            <ac:picMk id="23" creationId="{920A1BFC-2273-AE60-417D-2E184AB21EDA}"/>
          </ac:picMkLst>
        </pc:picChg>
        <pc:picChg chg="add mod">
          <ac:chgData name="Emma Slonim" userId="163cc02f-b39c-4bb0-9d23-d8cd3fd605c4" providerId="ADAL" clId="{3E71C7B9-2267-4787-A26B-DB0EB3ED5AAE}" dt="2023-01-19T23:07:50.205" v="940" actId="408"/>
          <ac:picMkLst>
            <pc:docMk/>
            <pc:sldMk cId="351388101" sldId="879"/>
            <ac:picMk id="24" creationId="{72BB486C-6A2F-DF63-4344-078005DE46ED}"/>
          </ac:picMkLst>
        </pc:picChg>
        <pc:picChg chg="add mod">
          <ac:chgData name="Emma Slonim" userId="163cc02f-b39c-4bb0-9d23-d8cd3fd605c4" providerId="ADAL" clId="{3E71C7B9-2267-4787-A26B-DB0EB3ED5AAE}" dt="2023-01-19T23:07:44.933" v="939" actId="554"/>
          <ac:picMkLst>
            <pc:docMk/>
            <pc:sldMk cId="351388101" sldId="879"/>
            <ac:picMk id="25" creationId="{1306831A-4DB2-584F-5A38-C141327C2E2C}"/>
          </ac:picMkLst>
        </pc:picChg>
        <pc:picChg chg="add mod">
          <ac:chgData name="Emma Slonim" userId="163cc02f-b39c-4bb0-9d23-d8cd3fd605c4" providerId="ADAL" clId="{3E71C7B9-2267-4787-A26B-DB0EB3ED5AAE}" dt="2023-01-19T23:07:50.205" v="940" actId="408"/>
          <ac:picMkLst>
            <pc:docMk/>
            <pc:sldMk cId="351388101" sldId="879"/>
            <ac:picMk id="26" creationId="{8FD9768C-709E-E297-EFD1-B517C7865519}"/>
          </ac:picMkLst>
        </pc:picChg>
        <pc:picChg chg="add del mod">
          <ac:chgData name="Emma Slonim" userId="163cc02f-b39c-4bb0-9d23-d8cd3fd605c4" providerId="ADAL" clId="{3E71C7B9-2267-4787-A26B-DB0EB3ED5AAE}" dt="2023-01-19T23:09:13.260" v="953"/>
          <ac:picMkLst>
            <pc:docMk/>
            <pc:sldMk cId="351388101" sldId="879"/>
            <ac:picMk id="34" creationId="{CCA0E225-2869-B83D-7588-4A10FD162C21}"/>
          </ac:picMkLst>
        </pc:picChg>
        <pc:picChg chg="add mod">
          <ac:chgData name="Emma Slonim" userId="163cc02f-b39c-4bb0-9d23-d8cd3fd605c4" providerId="ADAL" clId="{3E71C7B9-2267-4787-A26B-DB0EB3ED5AAE}" dt="2023-01-19T23:13:15.396" v="992" actId="408"/>
          <ac:picMkLst>
            <pc:docMk/>
            <pc:sldMk cId="351388101" sldId="879"/>
            <ac:picMk id="40" creationId="{6B44AB2B-BC74-E429-1205-02316D7ECD85}"/>
          </ac:picMkLst>
        </pc:picChg>
        <pc:picChg chg="add mod">
          <ac:chgData name="Emma Slonim" userId="163cc02f-b39c-4bb0-9d23-d8cd3fd605c4" providerId="ADAL" clId="{3E71C7B9-2267-4787-A26B-DB0EB3ED5AAE}" dt="2023-01-19T23:13:15.396" v="992" actId="408"/>
          <ac:picMkLst>
            <pc:docMk/>
            <pc:sldMk cId="351388101" sldId="879"/>
            <ac:picMk id="41" creationId="{F39DC936-E884-D4E4-8C67-5CC0C2CA560E}"/>
          </ac:picMkLst>
        </pc:picChg>
        <pc:picChg chg="add mod">
          <ac:chgData name="Emma Slonim" userId="163cc02f-b39c-4bb0-9d23-d8cd3fd605c4" providerId="ADAL" clId="{3E71C7B9-2267-4787-A26B-DB0EB3ED5AAE}" dt="2023-01-19T23:13:15.396" v="992" actId="408"/>
          <ac:picMkLst>
            <pc:docMk/>
            <pc:sldMk cId="351388101" sldId="879"/>
            <ac:picMk id="42" creationId="{B342FDE9-1D4B-B837-42D7-4174B6BC8937}"/>
          </ac:picMkLst>
        </pc:picChg>
        <pc:picChg chg="mod topLvl">
          <ac:chgData name="Emma Slonim" userId="163cc02f-b39c-4bb0-9d23-d8cd3fd605c4" providerId="ADAL" clId="{3E71C7B9-2267-4787-A26B-DB0EB3ED5AAE}" dt="2023-01-19T23:13:15.396" v="992" actId="408"/>
          <ac:picMkLst>
            <pc:docMk/>
            <pc:sldMk cId="351388101" sldId="879"/>
            <ac:picMk id="45" creationId="{983F8817-52BF-2CDF-8ADF-92DD35FDD838}"/>
          </ac:picMkLst>
        </pc:picChg>
        <pc:picChg chg="add mod">
          <ac:chgData name="Emma Slonim" userId="163cc02f-b39c-4bb0-9d23-d8cd3fd605c4" providerId="ADAL" clId="{3E71C7B9-2267-4787-A26B-DB0EB3ED5AAE}" dt="2023-01-19T23:13:15.396" v="992" actId="408"/>
          <ac:picMkLst>
            <pc:docMk/>
            <pc:sldMk cId="351388101" sldId="879"/>
            <ac:picMk id="47" creationId="{7DAA9CE5-D57C-7F2C-50E3-A58CA33E77F1}"/>
          </ac:picMkLst>
        </pc:picChg>
        <pc:picChg chg="mod topLvl">
          <ac:chgData name="Emma Slonim" userId="163cc02f-b39c-4bb0-9d23-d8cd3fd605c4" providerId="ADAL" clId="{3E71C7B9-2267-4787-A26B-DB0EB3ED5AAE}" dt="2023-01-19T23:13:15.396" v="992" actId="408"/>
          <ac:picMkLst>
            <pc:docMk/>
            <pc:sldMk cId="351388101" sldId="879"/>
            <ac:picMk id="49" creationId="{7DF576A7-F62A-37BE-CF8E-15EF2108805C}"/>
          </ac:picMkLst>
        </pc:picChg>
        <pc:picChg chg="add mod">
          <ac:chgData name="Emma Slonim" userId="163cc02f-b39c-4bb0-9d23-d8cd3fd605c4" providerId="ADAL" clId="{3E71C7B9-2267-4787-A26B-DB0EB3ED5AAE}" dt="2023-01-19T23:13:15.396" v="992" actId="408"/>
          <ac:picMkLst>
            <pc:docMk/>
            <pc:sldMk cId="351388101" sldId="879"/>
            <ac:picMk id="51" creationId="{831E5023-3293-1C2B-BEAF-EFC806F9582F}"/>
          </ac:picMkLst>
        </pc:picChg>
      </pc:sldChg>
      <pc:sldChg chg="addSp delSp modSp mod">
        <pc:chgData name="Emma Slonim" userId="163cc02f-b39c-4bb0-9d23-d8cd3fd605c4" providerId="ADAL" clId="{3E71C7B9-2267-4787-A26B-DB0EB3ED5AAE}" dt="2023-01-17T21:49:30.797" v="255" actId="12788"/>
        <pc:sldMkLst>
          <pc:docMk/>
          <pc:sldMk cId="1361959142" sldId="931"/>
        </pc:sldMkLst>
        <pc:spChg chg="del">
          <ac:chgData name="Emma Slonim" userId="163cc02f-b39c-4bb0-9d23-d8cd3fd605c4" providerId="ADAL" clId="{3E71C7B9-2267-4787-A26B-DB0EB3ED5AAE}" dt="2023-01-17T21:04:04.395" v="130" actId="478"/>
          <ac:spMkLst>
            <pc:docMk/>
            <pc:sldMk cId="1361959142" sldId="931"/>
            <ac:spMk id="2" creationId="{752B9BF1-05E0-A6E9-634C-EF5AEB3ECCA9}"/>
          </ac:spMkLst>
        </pc:spChg>
        <pc:spChg chg="del">
          <ac:chgData name="Emma Slonim" userId="163cc02f-b39c-4bb0-9d23-d8cd3fd605c4" providerId="ADAL" clId="{3E71C7B9-2267-4787-A26B-DB0EB3ED5AAE}" dt="2023-01-17T21:04:04.395" v="130" actId="478"/>
          <ac:spMkLst>
            <pc:docMk/>
            <pc:sldMk cId="1361959142" sldId="931"/>
            <ac:spMk id="4" creationId="{20DC0DA3-FE43-9A99-2D05-9E19501D980E}"/>
          </ac:spMkLst>
        </pc:spChg>
        <pc:spChg chg="del">
          <ac:chgData name="Emma Slonim" userId="163cc02f-b39c-4bb0-9d23-d8cd3fd605c4" providerId="ADAL" clId="{3E71C7B9-2267-4787-A26B-DB0EB3ED5AAE}" dt="2023-01-17T21:04:04.395" v="130" actId="478"/>
          <ac:spMkLst>
            <pc:docMk/>
            <pc:sldMk cId="1361959142" sldId="931"/>
            <ac:spMk id="5" creationId="{07033BEC-4591-5672-ED74-846C890CADB4}"/>
          </ac:spMkLst>
        </pc:spChg>
        <pc:spChg chg="del">
          <ac:chgData name="Emma Slonim" userId="163cc02f-b39c-4bb0-9d23-d8cd3fd605c4" providerId="ADAL" clId="{3E71C7B9-2267-4787-A26B-DB0EB3ED5AAE}" dt="2023-01-17T21:04:04.395" v="130" actId="478"/>
          <ac:spMkLst>
            <pc:docMk/>
            <pc:sldMk cId="1361959142" sldId="931"/>
            <ac:spMk id="7" creationId="{E063361C-572C-DF71-3A2F-7BC3055D3E43}"/>
          </ac:spMkLst>
        </pc:spChg>
        <pc:spChg chg="del">
          <ac:chgData name="Emma Slonim" userId="163cc02f-b39c-4bb0-9d23-d8cd3fd605c4" providerId="ADAL" clId="{3E71C7B9-2267-4787-A26B-DB0EB3ED5AAE}" dt="2023-01-17T21:04:04.395" v="130" actId="478"/>
          <ac:spMkLst>
            <pc:docMk/>
            <pc:sldMk cId="1361959142" sldId="931"/>
            <ac:spMk id="14" creationId="{2380DF30-E4B9-1438-1757-8D2A5EA981B6}"/>
          </ac:spMkLst>
        </pc:spChg>
        <pc:spChg chg="add mod">
          <ac:chgData name="Emma Slonim" userId="163cc02f-b39c-4bb0-9d23-d8cd3fd605c4" providerId="ADAL" clId="{3E71C7B9-2267-4787-A26B-DB0EB3ED5AAE}" dt="2023-01-17T21:48:57.737" v="253" actId="12788"/>
          <ac:spMkLst>
            <pc:docMk/>
            <pc:sldMk cId="1361959142" sldId="931"/>
            <ac:spMk id="16" creationId="{75BB1E93-1380-F8F2-43B3-2C2892F21CD3}"/>
          </ac:spMkLst>
        </pc:spChg>
        <pc:spChg chg="add mod">
          <ac:chgData name="Emma Slonim" userId="163cc02f-b39c-4bb0-9d23-d8cd3fd605c4" providerId="ADAL" clId="{3E71C7B9-2267-4787-A26B-DB0EB3ED5AAE}" dt="2023-01-17T21:48:57.737" v="253" actId="12788"/>
          <ac:spMkLst>
            <pc:docMk/>
            <pc:sldMk cId="1361959142" sldId="931"/>
            <ac:spMk id="17" creationId="{41968B99-5E90-E902-1E7E-3F6D7CDA027F}"/>
          </ac:spMkLst>
        </pc:spChg>
        <pc:spChg chg="add mod">
          <ac:chgData name="Emma Slonim" userId="163cc02f-b39c-4bb0-9d23-d8cd3fd605c4" providerId="ADAL" clId="{3E71C7B9-2267-4787-A26B-DB0EB3ED5AAE}" dt="2023-01-17T21:48:57.737" v="253" actId="12788"/>
          <ac:spMkLst>
            <pc:docMk/>
            <pc:sldMk cId="1361959142" sldId="931"/>
            <ac:spMk id="18" creationId="{2D075C99-6852-2B6A-E18B-1C40E265EFEC}"/>
          </ac:spMkLst>
        </pc:spChg>
        <pc:spChg chg="add mod">
          <ac:chgData name="Emma Slonim" userId="163cc02f-b39c-4bb0-9d23-d8cd3fd605c4" providerId="ADAL" clId="{3E71C7B9-2267-4787-A26B-DB0EB3ED5AAE}" dt="2023-01-17T21:48:57.737" v="253" actId="12788"/>
          <ac:spMkLst>
            <pc:docMk/>
            <pc:sldMk cId="1361959142" sldId="931"/>
            <ac:spMk id="19" creationId="{68E6AD15-06F8-FBB3-806E-5B12BA628383}"/>
          </ac:spMkLst>
        </pc:spChg>
        <pc:spChg chg="add mod">
          <ac:chgData name="Emma Slonim" userId="163cc02f-b39c-4bb0-9d23-d8cd3fd605c4" providerId="ADAL" clId="{3E71C7B9-2267-4787-A26B-DB0EB3ED5AAE}" dt="2023-01-17T21:48:57.737" v="253" actId="12788"/>
          <ac:spMkLst>
            <pc:docMk/>
            <pc:sldMk cId="1361959142" sldId="931"/>
            <ac:spMk id="24" creationId="{A867AB85-666A-6E36-8D46-AFC25E7BABAD}"/>
          </ac:spMkLst>
        </pc:spChg>
        <pc:spChg chg="add mod">
          <ac:chgData name="Emma Slonim" userId="163cc02f-b39c-4bb0-9d23-d8cd3fd605c4" providerId="ADAL" clId="{3E71C7B9-2267-4787-A26B-DB0EB3ED5AAE}" dt="2023-01-17T21:48:57.737" v="253" actId="12788"/>
          <ac:spMkLst>
            <pc:docMk/>
            <pc:sldMk cId="1361959142" sldId="931"/>
            <ac:spMk id="26" creationId="{D63BBF14-2D19-F54A-BF3F-C1231657E436}"/>
          </ac:spMkLst>
        </pc:spChg>
        <pc:spChg chg="del">
          <ac:chgData name="Emma Slonim" userId="163cc02f-b39c-4bb0-9d23-d8cd3fd605c4" providerId="ADAL" clId="{3E71C7B9-2267-4787-A26B-DB0EB3ED5AAE}" dt="2023-01-17T21:04:04.395" v="130" actId="478"/>
          <ac:spMkLst>
            <pc:docMk/>
            <pc:sldMk cId="1361959142" sldId="931"/>
            <ac:spMk id="28" creationId="{DA7583E2-DA28-8625-9E6C-F3F908FFA007}"/>
          </ac:spMkLst>
        </pc:spChg>
        <pc:spChg chg="add mod">
          <ac:chgData name="Emma Slonim" userId="163cc02f-b39c-4bb0-9d23-d8cd3fd605c4" providerId="ADAL" clId="{3E71C7B9-2267-4787-A26B-DB0EB3ED5AAE}" dt="2023-01-17T21:48:57.737" v="253" actId="12788"/>
          <ac:spMkLst>
            <pc:docMk/>
            <pc:sldMk cId="1361959142" sldId="931"/>
            <ac:spMk id="30" creationId="{689528FF-3C6F-0FC5-7E2A-3633B0EDA356}"/>
          </ac:spMkLst>
        </pc:spChg>
        <pc:picChg chg="mod">
          <ac:chgData name="Emma Slonim" userId="163cc02f-b39c-4bb0-9d23-d8cd3fd605c4" providerId="ADAL" clId="{3E71C7B9-2267-4787-A26B-DB0EB3ED5AAE}" dt="2023-01-17T21:49:30.797" v="255" actId="12788"/>
          <ac:picMkLst>
            <pc:docMk/>
            <pc:sldMk cId="1361959142" sldId="931"/>
            <ac:picMk id="6" creationId="{79E88F50-E1D3-44AA-9F89-E29A7A460B9A}"/>
          </ac:picMkLst>
        </pc:picChg>
        <pc:picChg chg="del">
          <ac:chgData name="Emma Slonim" userId="163cc02f-b39c-4bb0-9d23-d8cd3fd605c4" providerId="ADAL" clId="{3E71C7B9-2267-4787-A26B-DB0EB3ED5AAE}" dt="2023-01-17T21:04:04.395" v="130" actId="478"/>
          <ac:picMkLst>
            <pc:docMk/>
            <pc:sldMk cId="1361959142" sldId="931"/>
            <ac:picMk id="8" creationId="{CCC552B8-2FD1-6502-7706-02ACC277D5A0}"/>
          </ac:picMkLst>
        </pc:picChg>
        <pc:picChg chg="del">
          <ac:chgData name="Emma Slonim" userId="163cc02f-b39c-4bb0-9d23-d8cd3fd605c4" providerId="ADAL" clId="{3E71C7B9-2267-4787-A26B-DB0EB3ED5AAE}" dt="2023-01-17T21:04:04.395" v="130" actId="478"/>
          <ac:picMkLst>
            <pc:docMk/>
            <pc:sldMk cId="1361959142" sldId="931"/>
            <ac:picMk id="9" creationId="{9D208248-7DBC-D2C3-C153-94A410349AE5}"/>
          </ac:picMkLst>
        </pc:picChg>
        <pc:picChg chg="del">
          <ac:chgData name="Emma Slonim" userId="163cc02f-b39c-4bb0-9d23-d8cd3fd605c4" providerId="ADAL" clId="{3E71C7B9-2267-4787-A26B-DB0EB3ED5AAE}" dt="2023-01-17T21:04:04.395" v="130" actId="478"/>
          <ac:picMkLst>
            <pc:docMk/>
            <pc:sldMk cId="1361959142" sldId="931"/>
            <ac:picMk id="10" creationId="{04E163FB-A9E8-D519-29C1-BC46EE14D90B}"/>
          </ac:picMkLst>
        </pc:picChg>
        <pc:picChg chg="del">
          <ac:chgData name="Emma Slonim" userId="163cc02f-b39c-4bb0-9d23-d8cd3fd605c4" providerId="ADAL" clId="{3E71C7B9-2267-4787-A26B-DB0EB3ED5AAE}" dt="2023-01-17T21:04:04.395" v="130" actId="478"/>
          <ac:picMkLst>
            <pc:docMk/>
            <pc:sldMk cId="1361959142" sldId="931"/>
            <ac:picMk id="12" creationId="{EA98AA11-EFE5-E430-2631-69321F939EC6}"/>
          </ac:picMkLst>
        </pc:picChg>
        <pc:picChg chg="del">
          <ac:chgData name="Emma Slonim" userId="163cc02f-b39c-4bb0-9d23-d8cd3fd605c4" providerId="ADAL" clId="{3E71C7B9-2267-4787-A26B-DB0EB3ED5AAE}" dt="2023-01-17T21:04:04.395" v="130" actId="478"/>
          <ac:picMkLst>
            <pc:docMk/>
            <pc:sldMk cId="1361959142" sldId="931"/>
            <ac:picMk id="15" creationId="{EEDF31EF-185F-CFAC-6AEA-270AA8CAA281}"/>
          </ac:picMkLst>
        </pc:picChg>
        <pc:picChg chg="add mod">
          <ac:chgData name="Emma Slonim" userId="163cc02f-b39c-4bb0-9d23-d8cd3fd605c4" providerId="ADAL" clId="{3E71C7B9-2267-4787-A26B-DB0EB3ED5AAE}" dt="2023-01-17T21:48:57.737" v="253" actId="12788"/>
          <ac:picMkLst>
            <pc:docMk/>
            <pc:sldMk cId="1361959142" sldId="931"/>
            <ac:picMk id="20" creationId="{C79E61D5-45FA-50F0-B36D-B1B812442BD2}"/>
          </ac:picMkLst>
        </pc:picChg>
        <pc:picChg chg="add mod">
          <ac:chgData name="Emma Slonim" userId="163cc02f-b39c-4bb0-9d23-d8cd3fd605c4" providerId="ADAL" clId="{3E71C7B9-2267-4787-A26B-DB0EB3ED5AAE}" dt="2023-01-17T21:48:57.737" v="253" actId="12788"/>
          <ac:picMkLst>
            <pc:docMk/>
            <pc:sldMk cId="1361959142" sldId="931"/>
            <ac:picMk id="21" creationId="{674DA139-5939-87AE-A5E3-9E4AA8C655F7}"/>
          </ac:picMkLst>
        </pc:picChg>
        <pc:picChg chg="add mod">
          <ac:chgData name="Emma Slonim" userId="163cc02f-b39c-4bb0-9d23-d8cd3fd605c4" providerId="ADAL" clId="{3E71C7B9-2267-4787-A26B-DB0EB3ED5AAE}" dt="2023-01-17T21:49:16.468" v="254" actId="12788"/>
          <ac:picMkLst>
            <pc:docMk/>
            <pc:sldMk cId="1361959142" sldId="931"/>
            <ac:picMk id="22" creationId="{2EB7A5C8-18D9-6D65-DCD5-7D51EDDC08DF}"/>
          </ac:picMkLst>
        </pc:picChg>
        <pc:picChg chg="add mod">
          <ac:chgData name="Emma Slonim" userId="163cc02f-b39c-4bb0-9d23-d8cd3fd605c4" providerId="ADAL" clId="{3E71C7B9-2267-4787-A26B-DB0EB3ED5AAE}" dt="2023-01-17T21:48:57.737" v="253" actId="12788"/>
          <ac:picMkLst>
            <pc:docMk/>
            <pc:sldMk cId="1361959142" sldId="931"/>
            <ac:picMk id="23" creationId="{7E322795-8F68-3993-A926-0A2CEBEA1DE6}"/>
          </ac:picMkLst>
        </pc:picChg>
        <pc:picChg chg="add mod">
          <ac:chgData name="Emma Slonim" userId="163cc02f-b39c-4bb0-9d23-d8cd3fd605c4" providerId="ADAL" clId="{3E71C7B9-2267-4787-A26B-DB0EB3ED5AAE}" dt="2023-01-17T21:48:57.737" v="253" actId="12788"/>
          <ac:picMkLst>
            <pc:docMk/>
            <pc:sldMk cId="1361959142" sldId="931"/>
            <ac:picMk id="25" creationId="{8F91EEEC-3A2E-0D65-CC6F-80438F015B7C}"/>
          </ac:picMkLst>
        </pc:picChg>
        <pc:picChg chg="del">
          <ac:chgData name="Emma Slonim" userId="163cc02f-b39c-4bb0-9d23-d8cd3fd605c4" providerId="ADAL" clId="{3E71C7B9-2267-4787-A26B-DB0EB3ED5AAE}" dt="2023-01-17T21:04:04.395" v="130" actId="478"/>
          <ac:picMkLst>
            <pc:docMk/>
            <pc:sldMk cId="1361959142" sldId="931"/>
            <ac:picMk id="27" creationId="{8C11A208-E36B-6242-EF69-EEAB10F2D73A}"/>
          </ac:picMkLst>
        </pc:picChg>
        <pc:picChg chg="add mod">
          <ac:chgData name="Emma Slonim" userId="163cc02f-b39c-4bb0-9d23-d8cd3fd605c4" providerId="ADAL" clId="{3E71C7B9-2267-4787-A26B-DB0EB3ED5AAE}" dt="2023-01-17T21:48:57.737" v="253" actId="12788"/>
          <ac:picMkLst>
            <pc:docMk/>
            <pc:sldMk cId="1361959142" sldId="931"/>
            <ac:picMk id="29" creationId="{843A96D3-659D-94CB-074B-A0903C4C3274}"/>
          </ac:picMkLst>
        </pc:picChg>
        <pc:picChg chg="add mod">
          <ac:chgData name="Emma Slonim" userId="163cc02f-b39c-4bb0-9d23-d8cd3fd605c4" providerId="ADAL" clId="{3E71C7B9-2267-4787-A26B-DB0EB3ED5AAE}" dt="2023-01-17T21:48:57.737" v="253" actId="12788"/>
          <ac:picMkLst>
            <pc:docMk/>
            <pc:sldMk cId="1361959142" sldId="931"/>
            <ac:picMk id="31" creationId="{3E62576C-4621-41E5-BBF6-BB477EFBEB30}"/>
          </ac:picMkLst>
        </pc:picChg>
      </pc:sldChg>
      <pc:sldChg chg="add setBg">
        <pc:chgData name="Emma Slonim" userId="163cc02f-b39c-4bb0-9d23-d8cd3fd605c4" providerId="ADAL" clId="{3E71C7B9-2267-4787-A26B-DB0EB3ED5AAE}" dt="2023-01-19T20:08:16.978" v="880"/>
        <pc:sldMkLst>
          <pc:docMk/>
          <pc:sldMk cId="542840543" sldId="952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2102937614" sldId="955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4043034781" sldId="960"/>
        </pc:sldMkLst>
      </pc:sldChg>
      <pc:sldChg chg="add del setBg">
        <pc:chgData name="Emma Slonim" userId="163cc02f-b39c-4bb0-9d23-d8cd3fd605c4" providerId="ADAL" clId="{3E71C7B9-2267-4787-A26B-DB0EB3ED5AAE}" dt="2023-01-19T20:07:39.374" v="878"/>
        <pc:sldMkLst>
          <pc:docMk/>
          <pc:sldMk cId="2001065313" sldId="961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4101497526" sldId="962"/>
        </pc:sldMkLst>
      </pc:sldChg>
      <pc:sldChg chg="add">
        <pc:chgData name="Emma Slonim" userId="163cc02f-b39c-4bb0-9d23-d8cd3fd605c4" providerId="ADAL" clId="{3E71C7B9-2267-4787-A26B-DB0EB3ED5AAE}" dt="2023-01-19T23:46:19.507" v="1006"/>
        <pc:sldMkLst>
          <pc:docMk/>
          <pc:sldMk cId="826637236" sldId="963"/>
        </pc:sldMkLst>
      </pc:sldChg>
      <pc:sldChg chg="add ord">
        <pc:chgData name="Emma Slonim" userId="163cc02f-b39c-4bb0-9d23-d8cd3fd605c4" providerId="ADAL" clId="{3E71C7B9-2267-4787-A26B-DB0EB3ED5AAE}" dt="2023-01-19T20:08:37.289" v="885"/>
        <pc:sldMkLst>
          <pc:docMk/>
          <pc:sldMk cId="2280580629" sldId="967"/>
        </pc:sldMkLst>
      </pc:sldChg>
      <pc:sldChg chg="modSp add del mod">
        <pc:chgData name="Emma Slonim" userId="163cc02f-b39c-4bb0-9d23-d8cd3fd605c4" providerId="ADAL" clId="{3E71C7B9-2267-4787-A26B-DB0EB3ED5AAE}" dt="2023-01-19T16:49:10.279" v="855" actId="20577"/>
        <pc:sldMkLst>
          <pc:docMk/>
          <pc:sldMk cId="3698820213" sldId="968"/>
        </pc:sldMkLst>
        <pc:spChg chg="mod">
          <ac:chgData name="Emma Slonim" userId="163cc02f-b39c-4bb0-9d23-d8cd3fd605c4" providerId="ADAL" clId="{3E71C7B9-2267-4787-A26B-DB0EB3ED5AAE}" dt="2023-01-19T16:49:10.279" v="855" actId="20577"/>
          <ac:spMkLst>
            <pc:docMk/>
            <pc:sldMk cId="3698820213" sldId="968"/>
            <ac:spMk id="10" creationId="{7981AC46-8CB3-4991-BEAE-B08CED119781}"/>
          </ac:spMkLst>
        </pc:spChg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2609891532" sldId="969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1405902710" sldId="970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4257599801" sldId="982"/>
        </pc:sldMkLst>
      </pc:sldChg>
      <pc:sldChg chg="add del ord">
        <pc:chgData name="Emma Slonim" userId="163cc02f-b39c-4bb0-9d23-d8cd3fd605c4" providerId="ADAL" clId="{3E71C7B9-2267-4787-A26B-DB0EB3ED5AAE}" dt="2023-01-17T23:09:55.485" v="281"/>
        <pc:sldMkLst>
          <pc:docMk/>
          <pc:sldMk cId="1036555648" sldId="990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2690778205" sldId="1058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2326558890" sldId="1068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2401450207" sldId="1069"/>
        </pc:sldMkLst>
      </pc:sldChg>
      <pc:sldChg chg="add ord">
        <pc:chgData name="Emma Slonim" userId="163cc02f-b39c-4bb0-9d23-d8cd3fd605c4" providerId="ADAL" clId="{3E71C7B9-2267-4787-A26B-DB0EB3ED5AAE}" dt="2023-01-17T21:03:24.032" v="129"/>
        <pc:sldMkLst>
          <pc:docMk/>
          <pc:sldMk cId="1969005816" sldId="1086"/>
        </pc:sldMkLst>
      </pc:sldChg>
      <pc:sldChg chg="modSp mod">
        <pc:chgData name="Emma Slonim" userId="163cc02f-b39c-4bb0-9d23-d8cd3fd605c4" providerId="ADAL" clId="{3E71C7B9-2267-4787-A26B-DB0EB3ED5AAE}" dt="2023-01-17T21:08:00.651" v="244" actId="20577"/>
        <pc:sldMkLst>
          <pc:docMk/>
          <pc:sldMk cId="3372402068" sldId="1099"/>
        </pc:sldMkLst>
        <pc:spChg chg="mod">
          <ac:chgData name="Emma Slonim" userId="163cc02f-b39c-4bb0-9d23-d8cd3fd605c4" providerId="ADAL" clId="{3E71C7B9-2267-4787-A26B-DB0EB3ED5AAE}" dt="2023-01-17T21:08:00.651" v="244" actId="20577"/>
          <ac:spMkLst>
            <pc:docMk/>
            <pc:sldMk cId="3372402068" sldId="1099"/>
            <ac:spMk id="95" creationId="{00000000-0000-0000-0000-000000000000}"/>
          </ac:spMkLst>
        </pc:spChg>
      </pc:sldChg>
      <pc:sldChg chg="modSp mod">
        <pc:chgData name="Emma Slonim" userId="163cc02f-b39c-4bb0-9d23-d8cd3fd605c4" providerId="ADAL" clId="{3E71C7B9-2267-4787-A26B-DB0EB3ED5AAE}" dt="2023-01-17T21:08:06.547" v="245"/>
        <pc:sldMkLst>
          <pc:docMk/>
          <pc:sldMk cId="868188489" sldId="1101"/>
        </pc:sldMkLst>
        <pc:spChg chg="mod">
          <ac:chgData name="Emma Slonim" userId="163cc02f-b39c-4bb0-9d23-d8cd3fd605c4" providerId="ADAL" clId="{3E71C7B9-2267-4787-A26B-DB0EB3ED5AAE}" dt="2023-01-17T21:08:06.547" v="245"/>
          <ac:spMkLst>
            <pc:docMk/>
            <pc:sldMk cId="868188489" sldId="1101"/>
            <ac:spMk id="7" creationId="{CB63FC8B-023F-4DC2-BDB0-E2DC67D3F03A}"/>
          </ac:spMkLst>
        </pc:spChg>
      </pc:sldChg>
      <pc:sldChg chg="modSp mod">
        <pc:chgData name="Emma Slonim" userId="163cc02f-b39c-4bb0-9d23-d8cd3fd605c4" providerId="ADAL" clId="{3E71C7B9-2267-4787-A26B-DB0EB3ED5AAE}" dt="2023-01-17T21:07:29.822" v="225" actId="20577"/>
        <pc:sldMkLst>
          <pc:docMk/>
          <pc:sldMk cId="2857077321" sldId="1102"/>
        </pc:sldMkLst>
        <pc:spChg chg="mod">
          <ac:chgData name="Emma Slonim" userId="163cc02f-b39c-4bb0-9d23-d8cd3fd605c4" providerId="ADAL" clId="{3E71C7B9-2267-4787-A26B-DB0EB3ED5AAE}" dt="2023-01-17T21:07:29.822" v="225" actId="20577"/>
          <ac:spMkLst>
            <pc:docMk/>
            <pc:sldMk cId="2857077321" sldId="1102"/>
            <ac:spMk id="5" creationId="{042D8A69-DCFF-4A85-A945-3D0D60FAFC29}"/>
          </ac:spMkLst>
        </pc:spChg>
      </pc:sldChg>
      <pc:sldChg chg="addSp delSp modSp add mod ord">
        <pc:chgData name="Emma Slonim" userId="163cc02f-b39c-4bb0-9d23-d8cd3fd605c4" providerId="ADAL" clId="{3E71C7B9-2267-4787-A26B-DB0EB3ED5AAE}" dt="2023-01-17T21:07:05.591" v="187" actId="20577"/>
        <pc:sldMkLst>
          <pc:docMk/>
          <pc:sldMk cId="1974443339" sldId="1104"/>
        </pc:sldMkLst>
        <pc:spChg chg="add mod">
          <ac:chgData name="Emma Slonim" userId="163cc02f-b39c-4bb0-9d23-d8cd3fd605c4" providerId="ADAL" clId="{3E71C7B9-2267-4787-A26B-DB0EB3ED5AAE}" dt="2023-01-17T21:06:16.235" v="168"/>
          <ac:spMkLst>
            <pc:docMk/>
            <pc:sldMk cId="1974443339" sldId="1104"/>
            <ac:spMk id="2" creationId="{F735F194-1D3B-E9C3-CA6A-7CC729C8DA67}"/>
          </ac:spMkLst>
        </pc:spChg>
        <pc:spChg chg="mod">
          <ac:chgData name="Emma Slonim" userId="163cc02f-b39c-4bb0-9d23-d8cd3fd605c4" providerId="ADAL" clId="{3E71C7B9-2267-4787-A26B-DB0EB3ED5AAE}" dt="2023-01-17T21:05:28.092" v="165" actId="20577"/>
          <ac:spMkLst>
            <pc:docMk/>
            <pc:sldMk cId="1974443339" sldId="1104"/>
            <ac:spMk id="3" creationId="{83CDBE1A-AD3E-46A0-81FA-44C41AB67570}"/>
          </ac:spMkLst>
        </pc:spChg>
        <pc:spChg chg="del mod">
          <ac:chgData name="Emma Slonim" userId="163cc02f-b39c-4bb0-9d23-d8cd3fd605c4" providerId="ADAL" clId="{3E71C7B9-2267-4787-A26B-DB0EB3ED5AAE}" dt="2023-01-17T21:06:03.161" v="167" actId="478"/>
          <ac:spMkLst>
            <pc:docMk/>
            <pc:sldMk cId="1974443339" sldId="1104"/>
            <ac:spMk id="4" creationId="{F3983E3D-9886-4927-92A2-03A467990A7A}"/>
          </ac:spMkLst>
        </pc:spChg>
        <pc:spChg chg="mod">
          <ac:chgData name="Emma Slonim" userId="163cc02f-b39c-4bb0-9d23-d8cd3fd605c4" providerId="ADAL" clId="{3E71C7B9-2267-4787-A26B-DB0EB3ED5AAE}" dt="2023-01-17T21:07:05.591" v="187" actId="20577"/>
          <ac:spMkLst>
            <pc:docMk/>
            <pc:sldMk cId="1974443339" sldId="1104"/>
            <ac:spMk id="5" creationId="{042D8A69-DCFF-4A85-A945-3D0D60FAFC29}"/>
          </ac:spMkLst>
        </pc:spChg>
      </pc:sldChg>
      <pc:sldChg chg="del">
        <pc:chgData name="Emma Slonim" userId="163cc02f-b39c-4bb0-9d23-d8cd3fd605c4" providerId="ADAL" clId="{3E71C7B9-2267-4787-A26B-DB0EB3ED5AAE}" dt="2023-01-19T16:49:39.256" v="856" actId="2696"/>
        <pc:sldMkLst>
          <pc:docMk/>
          <pc:sldMk cId="3357862829" sldId="1299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3310530149" sldId="1364"/>
        </pc:sldMkLst>
      </pc:sldChg>
      <pc:sldChg chg="addSp delSp modSp del mod">
        <pc:chgData name="Emma Slonim" userId="163cc02f-b39c-4bb0-9d23-d8cd3fd605c4" providerId="ADAL" clId="{3E71C7B9-2267-4787-A26B-DB0EB3ED5AAE}" dt="2023-01-19T23:15:52.482" v="993" actId="2696"/>
        <pc:sldMkLst>
          <pc:docMk/>
          <pc:sldMk cId="3427649313" sldId="1367"/>
        </pc:sldMkLst>
        <pc:spChg chg="mod">
          <ac:chgData name="Emma Slonim" userId="163cc02f-b39c-4bb0-9d23-d8cd3fd605c4" providerId="ADAL" clId="{3E71C7B9-2267-4787-A26B-DB0EB3ED5AAE}" dt="2023-01-19T16:57:49.990" v="869" actId="1076"/>
          <ac:spMkLst>
            <pc:docMk/>
            <pc:sldMk cId="3427649313" sldId="1367"/>
            <ac:spMk id="3" creationId="{3D166A52-D54D-4A12-BCF0-7AF14D033FD0}"/>
          </ac:spMkLst>
        </pc:spChg>
        <pc:spChg chg="del">
          <ac:chgData name="Emma Slonim" userId="163cc02f-b39c-4bb0-9d23-d8cd3fd605c4" providerId="ADAL" clId="{3E71C7B9-2267-4787-A26B-DB0EB3ED5AAE}" dt="2023-01-18T21:23:33.383" v="395" actId="478"/>
          <ac:spMkLst>
            <pc:docMk/>
            <pc:sldMk cId="3427649313" sldId="1367"/>
            <ac:spMk id="4" creationId="{93927B6F-F3B7-9D98-C432-91095BF5409C}"/>
          </ac:spMkLst>
        </pc:spChg>
        <pc:spChg chg="add mod">
          <ac:chgData name="Emma Slonim" userId="163cc02f-b39c-4bb0-9d23-d8cd3fd605c4" providerId="ADAL" clId="{3E71C7B9-2267-4787-A26B-DB0EB3ED5AAE}" dt="2023-01-19T16:57:49.990" v="869" actId="1076"/>
          <ac:spMkLst>
            <pc:docMk/>
            <pc:sldMk cId="3427649313" sldId="1367"/>
            <ac:spMk id="4" creationId="{E37CD4F1-C497-A812-2D82-DB38E380E4B4}"/>
          </ac:spMkLst>
        </pc:spChg>
        <pc:spChg chg="add mod">
          <ac:chgData name="Emma Slonim" userId="163cc02f-b39c-4bb0-9d23-d8cd3fd605c4" providerId="ADAL" clId="{3E71C7B9-2267-4787-A26B-DB0EB3ED5AAE}" dt="2023-01-19T16:57:49.990" v="869" actId="1076"/>
          <ac:spMkLst>
            <pc:docMk/>
            <pc:sldMk cId="3427649313" sldId="1367"/>
            <ac:spMk id="5" creationId="{13D01AE1-6014-EABD-0D41-2FBF674C7C7F}"/>
          </ac:spMkLst>
        </pc:spChg>
        <pc:spChg chg="mod">
          <ac:chgData name="Emma Slonim" userId="163cc02f-b39c-4bb0-9d23-d8cd3fd605c4" providerId="ADAL" clId="{3E71C7B9-2267-4787-A26B-DB0EB3ED5AAE}" dt="2023-01-19T16:57:49.990" v="869" actId="1076"/>
          <ac:spMkLst>
            <pc:docMk/>
            <pc:sldMk cId="3427649313" sldId="1367"/>
            <ac:spMk id="6" creationId="{87CA85C4-658A-4FEB-9E41-83DEA3AFD660}"/>
          </ac:spMkLst>
        </pc:spChg>
        <pc:spChg chg="add mod">
          <ac:chgData name="Emma Slonim" userId="163cc02f-b39c-4bb0-9d23-d8cd3fd605c4" providerId="ADAL" clId="{3E71C7B9-2267-4787-A26B-DB0EB3ED5AAE}" dt="2023-01-19T16:57:49.990" v="869" actId="1076"/>
          <ac:spMkLst>
            <pc:docMk/>
            <pc:sldMk cId="3427649313" sldId="1367"/>
            <ac:spMk id="7" creationId="{3EA55A40-0174-BF65-7E0A-D73C1DB6A08C}"/>
          </ac:spMkLst>
        </pc:spChg>
        <pc:spChg chg="del mod topLvl">
          <ac:chgData name="Emma Slonim" userId="163cc02f-b39c-4bb0-9d23-d8cd3fd605c4" providerId="ADAL" clId="{3E71C7B9-2267-4787-A26B-DB0EB3ED5AAE}" dt="2023-01-18T21:59:38.940" v="519" actId="478"/>
          <ac:spMkLst>
            <pc:docMk/>
            <pc:sldMk cId="3427649313" sldId="1367"/>
            <ac:spMk id="11" creationId="{6CACFC64-D5A0-E139-7657-CB42870BF45E}"/>
          </ac:spMkLst>
        </pc:spChg>
        <pc:spChg chg="mod">
          <ac:chgData name="Emma Slonim" userId="163cc02f-b39c-4bb0-9d23-d8cd3fd605c4" providerId="ADAL" clId="{3E71C7B9-2267-4787-A26B-DB0EB3ED5AAE}" dt="2023-01-19T16:57:49.990" v="869" actId="1076"/>
          <ac:spMkLst>
            <pc:docMk/>
            <pc:sldMk cId="3427649313" sldId="1367"/>
            <ac:spMk id="13" creationId="{8C8D8A26-8D09-5F61-285F-F256FA2CBB12}"/>
          </ac:spMkLst>
        </pc:spChg>
        <pc:spChg chg="add mod">
          <ac:chgData name="Emma Slonim" userId="163cc02f-b39c-4bb0-9d23-d8cd3fd605c4" providerId="ADAL" clId="{3E71C7B9-2267-4787-A26B-DB0EB3ED5AAE}" dt="2023-01-19T16:59:03.249" v="875" actId="20577"/>
          <ac:spMkLst>
            <pc:docMk/>
            <pc:sldMk cId="3427649313" sldId="1367"/>
            <ac:spMk id="15" creationId="{0841CAA6-9D72-1B41-3D18-79BA2223490E}"/>
          </ac:spMkLst>
        </pc:spChg>
        <pc:spChg chg="mod">
          <ac:chgData name="Emma Slonim" userId="163cc02f-b39c-4bb0-9d23-d8cd3fd605c4" providerId="ADAL" clId="{3E71C7B9-2267-4787-A26B-DB0EB3ED5AAE}" dt="2023-01-19T16:57:49.990" v="869" actId="1076"/>
          <ac:spMkLst>
            <pc:docMk/>
            <pc:sldMk cId="3427649313" sldId="1367"/>
            <ac:spMk id="20" creationId="{7C1458CB-BB9D-AFE4-3727-8D7B938C7093}"/>
          </ac:spMkLst>
        </pc:spChg>
        <pc:spChg chg="add mod">
          <ac:chgData name="Emma Slonim" userId="163cc02f-b39c-4bb0-9d23-d8cd3fd605c4" providerId="ADAL" clId="{3E71C7B9-2267-4787-A26B-DB0EB3ED5AAE}" dt="2023-01-19T16:57:49.990" v="869" actId="1076"/>
          <ac:spMkLst>
            <pc:docMk/>
            <pc:sldMk cId="3427649313" sldId="1367"/>
            <ac:spMk id="22" creationId="{05C53018-F4B5-D2D7-FE1E-1F2D260AAB76}"/>
          </ac:spMkLst>
        </pc:spChg>
        <pc:spChg chg="del mod topLvl">
          <ac:chgData name="Emma Slonim" userId="163cc02f-b39c-4bb0-9d23-d8cd3fd605c4" providerId="ADAL" clId="{3E71C7B9-2267-4787-A26B-DB0EB3ED5AAE}" dt="2023-01-18T21:59:37.650" v="518" actId="478"/>
          <ac:spMkLst>
            <pc:docMk/>
            <pc:sldMk cId="3427649313" sldId="1367"/>
            <ac:spMk id="22" creationId="{4085AF4D-491F-2174-BF57-4DF383E8E231}"/>
          </ac:spMkLst>
        </pc:spChg>
        <pc:spChg chg="mod">
          <ac:chgData name="Emma Slonim" userId="163cc02f-b39c-4bb0-9d23-d8cd3fd605c4" providerId="ADAL" clId="{3E71C7B9-2267-4787-A26B-DB0EB3ED5AAE}" dt="2023-01-18T17:43:19.623" v="383" actId="12788"/>
          <ac:spMkLst>
            <pc:docMk/>
            <pc:sldMk cId="3427649313" sldId="1367"/>
            <ac:spMk id="23" creationId="{4D369624-88DE-1AFC-BB0B-014A43F8DD87}"/>
          </ac:spMkLst>
        </pc:spChg>
        <pc:spChg chg="mod">
          <ac:chgData name="Emma Slonim" userId="163cc02f-b39c-4bb0-9d23-d8cd3fd605c4" providerId="ADAL" clId="{3E71C7B9-2267-4787-A26B-DB0EB3ED5AAE}" dt="2023-01-18T17:43:41.170" v="387" actId="12788"/>
          <ac:spMkLst>
            <pc:docMk/>
            <pc:sldMk cId="3427649313" sldId="1367"/>
            <ac:spMk id="24" creationId="{8BDAA4FE-3894-C3CC-DD07-A06872A3A013}"/>
          </ac:spMkLst>
        </pc:spChg>
        <pc:spChg chg="mod">
          <ac:chgData name="Emma Slonim" userId="163cc02f-b39c-4bb0-9d23-d8cd3fd605c4" providerId="ADAL" clId="{3E71C7B9-2267-4787-A26B-DB0EB3ED5AAE}" dt="2023-01-18T17:43:36.127" v="386" actId="12788"/>
          <ac:spMkLst>
            <pc:docMk/>
            <pc:sldMk cId="3427649313" sldId="1367"/>
            <ac:spMk id="26" creationId="{87E4F290-50B0-B01B-610D-3980E3BA6EC4}"/>
          </ac:spMkLst>
        </pc:spChg>
        <pc:spChg chg="mod">
          <ac:chgData name="Emma Slonim" userId="163cc02f-b39c-4bb0-9d23-d8cd3fd605c4" providerId="ADAL" clId="{3E71C7B9-2267-4787-A26B-DB0EB3ED5AAE}" dt="2023-01-18T17:15:18.687" v="285" actId="1076"/>
          <ac:spMkLst>
            <pc:docMk/>
            <pc:sldMk cId="3427649313" sldId="1367"/>
            <ac:spMk id="27" creationId="{3DFAF13D-04A1-A437-1B2A-CD9D850B9C3C}"/>
          </ac:spMkLst>
        </pc:spChg>
        <pc:spChg chg="mod">
          <ac:chgData name="Emma Slonim" userId="163cc02f-b39c-4bb0-9d23-d8cd3fd605c4" providerId="ADAL" clId="{3E71C7B9-2267-4787-A26B-DB0EB3ED5AAE}" dt="2023-01-18T17:15:46.395" v="287" actId="1076"/>
          <ac:spMkLst>
            <pc:docMk/>
            <pc:sldMk cId="3427649313" sldId="1367"/>
            <ac:spMk id="28" creationId="{49F1C19D-3EB1-A2F0-1D36-0F4F45D81840}"/>
          </ac:spMkLst>
        </pc:spChg>
        <pc:spChg chg="del">
          <ac:chgData name="Emma Slonim" userId="163cc02f-b39c-4bb0-9d23-d8cd3fd605c4" providerId="ADAL" clId="{3E71C7B9-2267-4787-A26B-DB0EB3ED5AAE}" dt="2023-01-18T17:15:06.731" v="283" actId="478"/>
          <ac:spMkLst>
            <pc:docMk/>
            <pc:sldMk cId="3427649313" sldId="1367"/>
            <ac:spMk id="29" creationId="{80D41377-97EC-D7F3-3040-6AE572CED058}"/>
          </ac:spMkLst>
        </pc:spChg>
        <pc:spChg chg="mod">
          <ac:chgData name="Emma Slonim" userId="163cc02f-b39c-4bb0-9d23-d8cd3fd605c4" providerId="ADAL" clId="{3E71C7B9-2267-4787-A26B-DB0EB3ED5AAE}" dt="2023-01-18T17:16:11.348" v="290" actId="1076"/>
          <ac:spMkLst>
            <pc:docMk/>
            <pc:sldMk cId="3427649313" sldId="1367"/>
            <ac:spMk id="30" creationId="{9A324156-6B44-1A08-4B94-352A037B35BA}"/>
          </ac:spMkLst>
        </pc:spChg>
        <pc:spChg chg="del mod topLvl">
          <ac:chgData name="Emma Slonim" userId="163cc02f-b39c-4bb0-9d23-d8cd3fd605c4" providerId="ADAL" clId="{3E71C7B9-2267-4787-A26B-DB0EB3ED5AAE}" dt="2023-01-19T16:57:33.182" v="867" actId="478"/>
          <ac:spMkLst>
            <pc:docMk/>
            <pc:sldMk cId="3427649313" sldId="1367"/>
            <ac:spMk id="35" creationId="{DBA35F47-9EB5-7749-61C8-D404C0911B82}"/>
          </ac:spMkLst>
        </pc:spChg>
        <pc:spChg chg="del">
          <ac:chgData name="Emma Slonim" userId="163cc02f-b39c-4bb0-9d23-d8cd3fd605c4" providerId="ADAL" clId="{3E71C7B9-2267-4787-A26B-DB0EB3ED5AAE}" dt="2023-01-18T21:23:33.383" v="395" actId="478"/>
          <ac:spMkLst>
            <pc:docMk/>
            <pc:sldMk cId="3427649313" sldId="1367"/>
            <ac:spMk id="40" creationId="{E42A8D07-6750-C218-99E5-6E6DA70885F5}"/>
          </ac:spMkLst>
        </pc:spChg>
        <pc:spChg chg="del mod topLvl">
          <ac:chgData name="Emma Slonim" userId="163cc02f-b39c-4bb0-9d23-d8cd3fd605c4" providerId="ADAL" clId="{3E71C7B9-2267-4787-A26B-DB0EB3ED5AAE}" dt="2023-01-18T21:59:33.755" v="515" actId="478"/>
          <ac:spMkLst>
            <pc:docMk/>
            <pc:sldMk cId="3427649313" sldId="1367"/>
            <ac:spMk id="42" creationId="{A9CF493E-E91B-739D-8372-C7DF7FF3F27A}"/>
          </ac:spMkLst>
        </pc:spChg>
        <pc:spChg chg="del">
          <ac:chgData name="Emma Slonim" userId="163cc02f-b39c-4bb0-9d23-d8cd3fd605c4" providerId="ADAL" clId="{3E71C7B9-2267-4787-A26B-DB0EB3ED5AAE}" dt="2023-01-18T21:23:33.383" v="395" actId="478"/>
          <ac:spMkLst>
            <pc:docMk/>
            <pc:sldMk cId="3427649313" sldId="1367"/>
            <ac:spMk id="45" creationId="{3358921A-640E-0C20-F9EA-506F0E18C5BF}"/>
          </ac:spMkLst>
        </pc:spChg>
        <pc:spChg chg="del">
          <ac:chgData name="Emma Slonim" userId="163cc02f-b39c-4bb0-9d23-d8cd3fd605c4" providerId="ADAL" clId="{3E71C7B9-2267-4787-A26B-DB0EB3ED5AAE}" dt="2023-01-18T21:23:33.383" v="395" actId="478"/>
          <ac:spMkLst>
            <pc:docMk/>
            <pc:sldMk cId="3427649313" sldId="1367"/>
            <ac:spMk id="48" creationId="{159D7876-4600-4F8F-48E3-5C087CB37B12}"/>
          </ac:spMkLst>
        </pc:spChg>
        <pc:spChg chg="del mod topLvl">
          <ac:chgData name="Emma Slonim" userId="163cc02f-b39c-4bb0-9d23-d8cd3fd605c4" providerId="ADAL" clId="{3E71C7B9-2267-4787-A26B-DB0EB3ED5AAE}" dt="2023-01-18T21:24:48.333" v="417" actId="478"/>
          <ac:spMkLst>
            <pc:docMk/>
            <pc:sldMk cId="3427649313" sldId="1367"/>
            <ac:spMk id="50" creationId="{F356CE0A-6BCC-31C0-8A5A-66CB53E6FB30}"/>
          </ac:spMkLst>
        </pc:spChg>
        <pc:spChg chg="del mod topLvl">
          <ac:chgData name="Emma Slonim" userId="163cc02f-b39c-4bb0-9d23-d8cd3fd605c4" providerId="ADAL" clId="{3E71C7B9-2267-4787-A26B-DB0EB3ED5AAE}" dt="2023-01-18T21:59:36.283" v="517" actId="478"/>
          <ac:spMkLst>
            <pc:docMk/>
            <pc:sldMk cId="3427649313" sldId="1367"/>
            <ac:spMk id="53" creationId="{FAD9EAB1-DF47-13E5-16F8-577CB1D80DBA}"/>
          </ac:spMkLst>
        </pc:spChg>
        <pc:spChg chg="del mod topLvl">
          <ac:chgData name="Emma Slonim" userId="163cc02f-b39c-4bb0-9d23-d8cd3fd605c4" providerId="ADAL" clId="{3E71C7B9-2267-4787-A26B-DB0EB3ED5AAE}" dt="2023-01-18T21:59:39.958" v="520" actId="478"/>
          <ac:spMkLst>
            <pc:docMk/>
            <pc:sldMk cId="3427649313" sldId="1367"/>
            <ac:spMk id="56" creationId="{9FCB4124-E857-9481-28A0-67958C5C6637}"/>
          </ac:spMkLst>
        </pc:spChg>
        <pc:spChg chg="mod">
          <ac:chgData name="Emma Slonim" userId="163cc02f-b39c-4bb0-9d23-d8cd3fd605c4" providerId="ADAL" clId="{3E71C7B9-2267-4787-A26B-DB0EB3ED5AAE}" dt="2023-01-18T21:30:02.383" v="459"/>
          <ac:spMkLst>
            <pc:docMk/>
            <pc:sldMk cId="3427649313" sldId="1367"/>
            <ac:spMk id="59" creationId="{AA5E99E0-1272-1792-16A7-59B92F13C772}"/>
          </ac:spMkLst>
        </pc:spChg>
        <pc:spChg chg="add del mod">
          <ac:chgData name="Emma Slonim" userId="163cc02f-b39c-4bb0-9d23-d8cd3fd605c4" providerId="ADAL" clId="{3E71C7B9-2267-4787-A26B-DB0EB3ED5AAE}" dt="2023-01-19T16:57:33.182" v="867" actId="478"/>
          <ac:spMkLst>
            <pc:docMk/>
            <pc:sldMk cId="3427649313" sldId="1367"/>
            <ac:spMk id="63" creationId="{8A0109FD-BED2-B951-AB88-90C3B783D33B}"/>
          </ac:spMkLst>
        </pc:spChg>
        <pc:spChg chg="add del mod">
          <ac:chgData name="Emma Slonim" userId="163cc02f-b39c-4bb0-9d23-d8cd3fd605c4" providerId="ADAL" clId="{3E71C7B9-2267-4787-A26B-DB0EB3ED5AAE}" dt="2023-01-19T16:57:33.182" v="867" actId="478"/>
          <ac:spMkLst>
            <pc:docMk/>
            <pc:sldMk cId="3427649313" sldId="1367"/>
            <ac:spMk id="1024" creationId="{8737A58D-567D-D8FB-21C8-E5C7C03CCCD4}"/>
          </ac:spMkLst>
        </pc:spChg>
        <pc:spChg chg="add del mod">
          <ac:chgData name="Emma Slonim" userId="163cc02f-b39c-4bb0-9d23-d8cd3fd605c4" providerId="ADAL" clId="{3E71C7B9-2267-4787-A26B-DB0EB3ED5AAE}" dt="2023-01-19T16:57:33.182" v="867" actId="478"/>
          <ac:spMkLst>
            <pc:docMk/>
            <pc:sldMk cId="3427649313" sldId="1367"/>
            <ac:spMk id="1025" creationId="{99726B41-2A1A-BF63-8EB2-23E9B0392056}"/>
          </ac:spMkLst>
        </pc:spChg>
        <pc:spChg chg="add del mod">
          <ac:chgData name="Emma Slonim" userId="163cc02f-b39c-4bb0-9d23-d8cd3fd605c4" providerId="ADAL" clId="{3E71C7B9-2267-4787-A26B-DB0EB3ED5AAE}" dt="2023-01-19T16:57:33.182" v="867" actId="478"/>
          <ac:spMkLst>
            <pc:docMk/>
            <pc:sldMk cId="3427649313" sldId="1367"/>
            <ac:spMk id="1027" creationId="{5C925501-36FE-D5C4-E0F3-2EA820586004}"/>
          </ac:spMkLst>
        </pc:spChg>
        <pc:spChg chg="add del mod">
          <ac:chgData name="Emma Slonim" userId="163cc02f-b39c-4bb0-9d23-d8cd3fd605c4" providerId="ADAL" clId="{3E71C7B9-2267-4787-A26B-DB0EB3ED5AAE}" dt="2023-01-19T16:57:33.182" v="867" actId="478"/>
          <ac:spMkLst>
            <pc:docMk/>
            <pc:sldMk cId="3427649313" sldId="1367"/>
            <ac:spMk id="1028" creationId="{AA1243E1-0C4C-6798-26FD-235C5FA87A2B}"/>
          </ac:spMkLst>
        </pc:spChg>
        <pc:spChg chg="add del mod">
          <ac:chgData name="Emma Slonim" userId="163cc02f-b39c-4bb0-9d23-d8cd3fd605c4" providerId="ADAL" clId="{3E71C7B9-2267-4787-A26B-DB0EB3ED5AAE}" dt="2023-01-19T16:57:33.182" v="867" actId="478"/>
          <ac:spMkLst>
            <pc:docMk/>
            <pc:sldMk cId="3427649313" sldId="1367"/>
            <ac:spMk id="1029" creationId="{FF8F81DF-2313-75F8-5266-C7D12FD1BF52}"/>
          </ac:spMkLst>
        </pc:spChg>
        <pc:spChg chg="add del mod">
          <ac:chgData name="Emma Slonim" userId="163cc02f-b39c-4bb0-9d23-d8cd3fd605c4" providerId="ADAL" clId="{3E71C7B9-2267-4787-A26B-DB0EB3ED5AAE}" dt="2023-01-18T22:08:29.585" v="655"/>
          <ac:spMkLst>
            <pc:docMk/>
            <pc:sldMk cId="3427649313" sldId="1367"/>
            <ac:spMk id="1030" creationId="{09603836-2E24-A429-3DC0-BEECEC763303}"/>
          </ac:spMkLst>
        </pc:spChg>
        <pc:grpChg chg="add mod">
          <ac:chgData name="Emma Slonim" userId="163cc02f-b39c-4bb0-9d23-d8cd3fd605c4" providerId="ADAL" clId="{3E71C7B9-2267-4787-A26B-DB0EB3ED5AAE}" dt="2023-01-19T16:57:49.990" v="869" actId="1076"/>
          <ac:grpSpMkLst>
            <pc:docMk/>
            <pc:sldMk cId="3427649313" sldId="1367"/>
            <ac:grpSpMk id="12" creationId="{4027652C-1D02-E042-F241-9E17A20F4AC4}"/>
          </ac:grpSpMkLst>
        </pc:grpChg>
        <pc:grpChg chg="add del mod">
          <ac:chgData name="Emma Slonim" userId="163cc02f-b39c-4bb0-9d23-d8cd3fd605c4" providerId="ADAL" clId="{3E71C7B9-2267-4787-A26B-DB0EB3ED5AAE}" dt="2023-01-18T21:56:44.865" v="492" actId="165"/>
          <ac:grpSpMkLst>
            <pc:docMk/>
            <pc:sldMk cId="3427649313" sldId="1367"/>
            <ac:grpSpMk id="12" creationId="{8D875183-3FF1-FF22-4555-D767BE3EAE54}"/>
          </ac:grpSpMkLst>
        </pc:grpChg>
        <pc:grpChg chg="add del mod">
          <ac:chgData name="Emma Slonim" userId="163cc02f-b39c-4bb0-9d23-d8cd3fd605c4" providerId="ADAL" clId="{3E71C7B9-2267-4787-A26B-DB0EB3ED5AAE}" dt="2023-01-18T21:56:44.865" v="492" actId="165"/>
          <ac:grpSpMkLst>
            <pc:docMk/>
            <pc:sldMk cId="3427649313" sldId="1367"/>
            <ac:grpSpMk id="16" creationId="{B3BCE4A9-FDA1-CCBA-60DA-1CDDF7E29E13}"/>
          </ac:grpSpMkLst>
        </pc:grpChg>
        <pc:grpChg chg="add mod">
          <ac:chgData name="Emma Slonim" userId="163cc02f-b39c-4bb0-9d23-d8cd3fd605c4" providerId="ADAL" clId="{3E71C7B9-2267-4787-A26B-DB0EB3ED5AAE}" dt="2023-01-19T16:57:49.990" v="869" actId="1076"/>
          <ac:grpSpMkLst>
            <pc:docMk/>
            <pc:sldMk cId="3427649313" sldId="1367"/>
            <ac:grpSpMk id="17" creationId="{484FA2BF-C2E8-2302-AB57-9153F37EF6BC}"/>
          </ac:grpSpMkLst>
        </pc:grpChg>
        <pc:grpChg chg="add del mod">
          <ac:chgData name="Emma Slonim" userId="163cc02f-b39c-4bb0-9d23-d8cd3fd605c4" providerId="ADAL" clId="{3E71C7B9-2267-4787-A26B-DB0EB3ED5AAE}" dt="2023-01-18T21:56:44.865" v="492" actId="165"/>
          <ac:grpSpMkLst>
            <pc:docMk/>
            <pc:sldMk cId="3427649313" sldId="1367"/>
            <ac:grpSpMk id="31" creationId="{FA138546-E27D-B59C-D0C8-7451356589BD}"/>
          </ac:grpSpMkLst>
        </pc:grpChg>
        <pc:grpChg chg="add del mod">
          <ac:chgData name="Emma Slonim" userId="163cc02f-b39c-4bb0-9d23-d8cd3fd605c4" providerId="ADAL" clId="{3E71C7B9-2267-4787-A26B-DB0EB3ED5AAE}" dt="2023-01-18T21:56:44.865" v="492" actId="165"/>
          <ac:grpSpMkLst>
            <pc:docMk/>
            <pc:sldMk cId="3427649313" sldId="1367"/>
            <ac:grpSpMk id="37" creationId="{1B810278-7B28-8DE1-B922-ABBB9FDD710B}"/>
          </ac:grpSpMkLst>
        </pc:grpChg>
        <pc:grpChg chg="add del mod">
          <ac:chgData name="Emma Slonim" userId="163cc02f-b39c-4bb0-9d23-d8cd3fd605c4" providerId="ADAL" clId="{3E71C7B9-2267-4787-A26B-DB0EB3ED5AAE}" dt="2023-01-18T21:24:48.333" v="417" actId="478"/>
          <ac:grpSpMkLst>
            <pc:docMk/>
            <pc:sldMk cId="3427649313" sldId="1367"/>
            <ac:grpSpMk id="43" creationId="{CB99D79B-2ECB-B6B5-A666-9DEBBE764E5A}"/>
          </ac:grpSpMkLst>
        </pc:grpChg>
        <pc:grpChg chg="add del mod">
          <ac:chgData name="Emma Slonim" userId="163cc02f-b39c-4bb0-9d23-d8cd3fd605c4" providerId="ADAL" clId="{3E71C7B9-2267-4787-A26B-DB0EB3ED5AAE}" dt="2023-01-18T21:56:44.865" v="492" actId="165"/>
          <ac:grpSpMkLst>
            <pc:docMk/>
            <pc:sldMk cId="3427649313" sldId="1367"/>
            <ac:grpSpMk id="51" creationId="{8F9D76E5-2E27-BD12-5843-6CE164C41118}"/>
          </ac:grpSpMkLst>
        </pc:grpChg>
        <pc:grpChg chg="add del mod">
          <ac:chgData name="Emma Slonim" userId="163cc02f-b39c-4bb0-9d23-d8cd3fd605c4" providerId="ADAL" clId="{3E71C7B9-2267-4787-A26B-DB0EB3ED5AAE}" dt="2023-01-18T21:56:44.865" v="492" actId="165"/>
          <ac:grpSpMkLst>
            <pc:docMk/>
            <pc:sldMk cId="3427649313" sldId="1367"/>
            <ac:grpSpMk id="54" creationId="{5A47DF08-05B1-832E-8810-6830000D8146}"/>
          </ac:grpSpMkLst>
        </pc:grpChg>
        <pc:grpChg chg="add del mod">
          <ac:chgData name="Emma Slonim" userId="163cc02f-b39c-4bb0-9d23-d8cd3fd605c4" providerId="ADAL" clId="{3E71C7B9-2267-4787-A26B-DB0EB3ED5AAE}" dt="2023-01-18T21:31:09.600" v="468"/>
          <ac:grpSpMkLst>
            <pc:docMk/>
            <pc:sldMk cId="3427649313" sldId="1367"/>
            <ac:grpSpMk id="57" creationId="{635C1009-1B1C-BF48-6702-5E991C84143C}"/>
          </ac:grpSpMkLst>
        </pc:grpChg>
        <pc:picChg chg="del">
          <ac:chgData name="Emma Slonim" userId="163cc02f-b39c-4bb0-9d23-d8cd3fd605c4" providerId="ADAL" clId="{3E71C7B9-2267-4787-A26B-DB0EB3ED5AAE}" dt="2023-01-18T17:22:00.669" v="292" actId="478"/>
          <ac:picMkLst>
            <pc:docMk/>
            <pc:sldMk cId="3427649313" sldId="1367"/>
            <ac:picMk id="4" creationId="{5A23F7C5-9ECF-0303-A728-EEFC319B84C3}"/>
          </ac:picMkLst>
        </pc:picChg>
        <pc:picChg chg="mod">
          <ac:chgData name="Emma Slonim" userId="163cc02f-b39c-4bb0-9d23-d8cd3fd605c4" providerId="ADAL" clId="{3E71C7B9-2267-4787-A26B-DB0EB3ED5AAE}" dt="2023-01-18T17:16:21.670" v="291" actId="1076"/>
          <ac:picMkLst>
            <pc:docMk/>
            <pc:sldMk cId="3427649313" sldId="1367"/>
            <ac:picMk id="7" creationId="{11EB8CC3-8698-A201-4C4D-397669D797BC}"/>
          </ac:picMkLst>
        </pc:picChg>
        <pc:picChg chg="add mod">
          <ac:chgData name="Emma Slonim" userId="163cc02f-b39c-4bb0-9d23-d8cd3fd605c4" providerId="ADAL" clId="{3E71C7B9-2267-4787-A26B-DB0EB3ED5AAE}" dt="2023-01-19T16:57:49.990" v="869" actId="1076"/>
          <ac:picMkLst>
            <pc:docMk/>
            <pc:sldMk cId="3427649313" sldId="1367"/>
            <ac:picMk id="8" creationId="{43FED185-6331-BA09-44DF-AB5C9B83A563}"/>
          </ac:picMkLst>
        </pc:picChg>
        <pc:picChg chg="add del mod modCrop">
          <ac:chgData name="Emma Slonim" userId="163cc02f-b39c-4bb0-9d23-d8cd3fd605c4" providerId="ADAL" clId="{3E71C7B9-2267-4787-A26B-DB0EB3ED5AAE}" dt="2023-01-18T21:23:33.383" v="395" actId="478"/>
          <ac:picMkLst>
            <pc:docMk/>
            <pc:sldMk cId="3427649313" sldId="1367"/>
            <ac:picMk id="8" creationId="{A98DC6B5-3B63-3355-6910-A9DA17EA80AA}"/>
          </ac:picMkLst>
        </pc:picChg>
        <pc:picChg chg="del">
          <ac:chgData name="Emma Slonim" userId="163cc02f-b39c-4bb0-9d23-d8cd3fd605c4" providerId="ADAL" clId="{3E71C7B9-2267-4787-A26B-DB0EB3ED5AAE}" dt="2023-01-18T17:15:04.284" v="282" actId="478"/>
          <ac:picMkLst>
            <pc:docMk/>
            <pc:sldMk cId="3427649313" sldId="1367"/>
            <ac:picMk id="9" creationId="{3D1F0475-E2A2-544F-30AF-6265DA03BEA8}"/>
          </ac:picMkLst>
        </pc:picChg>
        <pc:picChg chg="add del mod topLvl modCrop">
          <ac:chgData name="Emma Slonim" userId="163cc02f-b39c-4bb0-9d23-d8cd3fd605c4" providerId="ADAL" clId="{3E71C7B9-2267-4787-A26B-DB0EB3ED5AAE}" dt="2023-01-19T16:57:33.182" v="867" actId="478"/>
          <ac:picMkLst>
            <pc:docMk/>
            <pc:sldMk cId="3427649313" sldId="1367"/>
            <ac:picMk id="9" creationId="{A7049799-E4E4-F99F-1346-E9C072CA627F}"/>
          </ac:picMkLst>
        </pc:picChg>
        <pc:picChg chg="add mod">
          <ac:chgData name="Emma Slonim" userId="163cc02f-b39c-4bb0-9d23-d8cd3fd605c4" providerId="ADAL" clId="{3E71C7B9-2267-4787-A26B-DB0EB3ED5AAE}" dt="2023-01-19T16:57:49.990" v="869" actId="1076"/>
          <ac:picMkLst>
            <pc:docMk/>
            <pc:sldMk cId="3427649313" sldId="1367"/>
            <ac:picMk id="10" creationId="{00844992-C08A-2043-3CF9-A59A6C75C9D7}"/>
          </ac:picMkLst>
        </pc:picChg>
        <pc:picChg chg="add mod modCrop">
          <ac:chgData name="Emma Slonim" userId="163cc02f-b39c-4bb0-9d23-d8cd3fd605c4" providerId="ADAL" clId="{3E71C7B9-2267-4787-A26B-DB0EB3ED5AAE}" dt="2023-01-18T17:43:41.170" v="387" actId="12788"/>
          <ac:picMkLst>
            <pc:docMk/>
            <pc:sldMk cId="3427649313" sldId="1367"/>
            <ac:picMk id="10" creationId="{B9BF4D77-A3C6-4C48-81EE-B5DDE4E9DFE5}"/>
          </ac:picMkLst>
        </pc:picChg>
        <pc:picChg chg="add mod">
          <ac:chgData name="Emma Slonim" userId="163cc02f-b39c-4bb0-9d23-d8cd3fd605c4" providerId="ADAL" clId="{3E71C7B9-2267-4787-A26B-DB0EB3ED5AAE}" dt="2023-01-19T16:57:49.990" v="869" actId="1076"/>
          <ac:picMkLst>
            <pc:docMk/>
            <pc:sldMk cId="3427649313" sldId="1367"/>
            <ac:picMk id="11" creationId="{6984E196-5B9E-3D1B-281D-AF7C852DAA17}"/>
          </ac:picMkLst>
        </pc:picChg>
        <pc:picChg chg="del">
          <ac:chgData name="Emma Slonim" userId="163cc02f-b39c-4bb0-9d23-d8cd3fd605c4" providerId="ADAL" clId="{3E71C7B9-2267-4787-A26B-DB0EB3ED5AAE}" dt="2023-01-18T21:23:35.072" v="396" actId="478"/>
          <ac:picMkLst>
            <pc:docMk/>
            <pc:sldMk cId="3427649313" sldId="1367"/>
            <ac:picMk id="14" creationId="{25DC01A5-2959-3CCC-FA53-63D8D9FB2DEB}"/>
          </ac:picMkLst>
        </pc:picChg>
        <pc:picChg chg="mod">
          <ac:chgData name="Emma Slonim" userId="163cc02f-b39c-4bb0-9d23-d8cd3fd605c4" providerId="ADAL" clId="{3E71C7B9-2267-4787-A26B-DB0EB3ED5AAE}" dt="2023-01-19T16:57:49.990" v="869" actId="1076"/>
          <ac:picMkLst>
            <pc:docMk/>
            <pc:sldMk cId="3427649313" sldId="1367"/>
            <ac:picMk id="14" creationId="{938006EB-6CA7-0F2B-8E74-44C4DB1DB394}"/>
          </ac:picMkLst>
        </pc:picChg>
        <pc:picChg chg="mod">
          <ac:chgData name="Emma Slonim" userId="163cc02f-b39c-4bb0-9d23-d8cd3fd605c4" providerId="ADAL" clId="{3E71C7B9-2267-4787-A26B-DB0EB3ED5AAE}" dt="2023-01-18T17:15:33.218" v="286" actId="1076"/>
          <ac:picMkLst>
            <pc:docMk/>
            <pc:sldMk cId="3427649313" sldId="1367"/>
            <ac:picMk id="15" creationId="{EF611D02-07F9-95D0-F8C1-F0E9AE4FA74A}"/>
          </ac:picMkLst>
        </pc:picChg>
        <pc:picChg chg="add mod">
          <ac:chgData name="Emma Slonim" userId="163cc02f-b39c-4bb0-9d23-d8cd3fd605c4" providerId="ADAL" clId="{3E71C7B9-2267-4787-A26B-DB0EB3ED5AAE}" dt="2023-01-19T16:57:49.990" v="869" actId="1076"/>
          <ac:picMkLst>
            <pc:docMk/>
            <pc:sldMk cId="3427649313" sldId="1367"/>
            <ac:picMk id="16" creationId="{BEEF67EA-F55A-6F6F-C64C-AA2EC7E1007D}"/>
          </ac:picMkLst>
        </pc:picChg>
        <pc:picChg chg="del">
          <ac:chgData name="Emma Slonim" userId="163cc02f-b39c-4bb0-9d23-d8cd3fd605c4" providerId="ADAL" clId="{3E71C7B9-2267-4787-A26B-DB0EB3ED5AAE}" dt="2023-01-18T21:23:18.863" v="389" actId="478"/>
          <ac:picMkLst>
            <pc:docMk/>
            <pc:sldMk cId="3427649313" sldId="1367"/>
            <ac:picMk id="17" creationId="{6313FEBC-5AAD-F0E5-D2C2-C3720E0F294B}"/>
          </ac:picMkLst>
        </pc:picChg>
        <pc:picChg chg="del">
          <ac:chgData name="Emma Slonim" userId="163cc02f-b39c-4bb0-9d23-d8cd3fd605c4" providerId="ADAL" clId="{3E71C7B9-2267-4787-A26B-DB0EB3ED5AAE}" dt="2023-01-18T17:29:22.982" v="343" actId="478"/>
          <ac:picMkLst>
            <pc:docMk/>
            <pc:sldMk cId="3427649313" sldId="1367"/>
            <ac:picMk id="17" creationId="{89A9C4DB-D9FE-AE6C-B060-F3D5F8523AB7}"/>
          </ac:picMkLst>
        </pc:picChg>
        <pc:picChg chg="add del mod topLvl">
          <ac:chgData name="Emma Slonim" userId="163cc02f-b39c-4bb0-9d23-d8cd3fd605c4" providerId="ADAL" clId="{3E71C7B9-2267-4787-A26B-DB0EB3ED5AAE}" dt="2023-01-19T16:57:33.182" v="867" actId="478"/>
          <ac:picMkLst>
            <pc:docMk/>
            <pc:sldMk cId="3427649313" sldId="1367"/>
            <ac:picMk id="18" creationId="{93475497-9033-4986-06DC-1E63757F5059}"/>
          </ac:picMkLst>
        </pc:picChg>
        <pc:picChg chg="mod">
          <ac:chgData name="Emma Slonim" userId="163cc02f-b39c-4bb0-9d23-d8cd3fd605c4" providerId="ADAL" clId="{3E71C7B9-2267-4787-A26B-DB0EB3ED5AAE}" dt="2023-01-18T17:43:36.127" v="386" actId="12788"/>
          <ac:picMkLst>
            <pc:docMk/>
            <pc:sldMk cId="3427649313" sldId="1367"/>
            <ac:picMk id="19" creationId="{55F20AF2-7F02-4B4F-BC44-2A725517612B}"/>
          </ac:picMkLst>
        </pc:picChg>
        <pc:picChg chg="mod">
          <ac:chgData name="Emma Slonim" userId="163cc02f-b39c-4bb0-9d23-d8cd3fd605c4" providerId="ADAL" clId="{3E71C7B9-2267-4787-A26B-DB0EB3ED5AAE}" dt="2023-01-19T16:57:49.990" v="869" actId="1076"/>
          <ac:picMkLst>
            <pc:docMk/>
            <pc:sldMk cId="3427649313" sldId="1367"/>
            <ac:picMk id="19" creationId="{D058451F-FB1C-6240-DF68-767035514645}"/>
          </ac:picMkLst>
        </pc:picChg>
        <pc:picChg chg="del">
          <ac:chgData name="Emma Slonim" userId="163cc02f-b39c-4bb0-9d23-d8cd3fd605c4" providerId="ADAL" clId="{3E71C7B9-2267-4787-A26B-DB0EB3ED5AAE}" dt="2023-01-18T21:23:19.906" v="390" actId="478"/>
          <ac:picMkLst>
            <pc:docMk/>
            <pc:sldMk cId="3427649313" sldId="1367"/>
            <ac:picMk id="20" creationId="{995FC7EC-780E-B798-AAFB-1C319F2BB6AC}"/>
          </ac:picMkLst>
        </pc:picChg>
        <pc:picChg chg="mod">
          <ac:chgData name="Emma Slonim" userId="163cc02f-b39c-4bb0-9d23-d8cd3fd605c4" providerId="ADAL" clId="{3E71C7B9-2267-4787-A26B-DB0EB3ED5AAE}" dt="2023-01-18T17:16:05.230" v="289" actId="1076"/>
          <ac:picMkLst>
            <pc:docMk/>
            <pc:sldMk cId="3427649313" sldId="1367"/>
            <ac:picMk id="21" creationId="{4055C593-BE86-D532-5740-17D750CAA7CC}"/>
          </ac:picMkLst>
        </pc:picChg>
        <pc:picChg chg="add mod">
          <ac:chgData name="Emma Slonim" userId="163cc02f-b39c-4bb0-9d23-d8cd3fd605c4" providerId="ADAL" clId="{3E71C7B9-2267-4787-A26B-DB0EB3ED5AAE}" dt="2023-01-19T16:57:49.990" v="869" actId="1076"/>
          <ac:picMkLst>
            <pc:docMk/>
            <pc:sldMk cId="3427649313" sldId="1367"/>
            <ac:picMk id="21" creationId="{E1DFCB08-283C-CBF1-A36A-F12A158164AD}"/>
          </ac:picMkLst>
        </pc:picChg>
        <pc:picChg chg="del">
          <ac:chgData name="Emma Slonim" userId="163cc02f-b39c-4bb0-9d23-d8cd3fd605c4" providerId="ADAL" clId="{3E71C7B9-2267-4787-A26B-DB0EB3ED5AAE}" dt="2023-01-18T21:23:22.927" v="393" actId="478"/>
          <ac:picMkLst>
            <pc:docMk/>
            <pc:sldMk cId="3427649313" sldId="1367"/>
            <ac:picMk id="29" creationId="{E022C740-EBE4-CA60-CB1C-D31DE2D66008}"/>
          </ac:picMkLst>
        </pc:picChg>
        <pc:picChg chg="del">
          <ac:chgData name="Emma Slonim" userId="163cc02f-b39c-4bb0-9d23-d8cd3fd605c4" providerId="ADAL" clId="{3E71C7B9-2267-4787-A26B-DB0EB3ED5AAE}" dt="2023-01-18T21:23:21.055" v="391" actId="478"/>
          <ac:picMkLst>
            <pc:docMk/>
            <pc:sldMk cId="3427649313" sldId="1367"/>
            <ac:picMk id="32" creationId="{84B79C42-9511-EA8A-AF5B-26D95736D4C0}"/>
          </ac:picMkLst>
        </pc:picChg>
        <pc:picChg chg="del mod topLvl">
          <ac:chgData name="Emma Slonim" userId="163cc02f-b39c-4bb0-9d23-d8cd3fd605c4" providerId="ADAL" clId="{3E71C7B9-2267-4787-A26B-DB0EB3ED5AAE}" dt="2023-01-19T16:57:33.182" v="867" actId="478"/>
          <ac:picMkLst>
            <pc:docMk/>
            <pc:sldMk cId="3427649313" sldId="1367"/>
            <ac:picMk id="33" creationId="{71314B26-EE29-AC9B-B972-83C94E985C08}"/>
          </ac:picMkLst>
        </pc:picChg>
        <pc:picChg chg="del">
          <ac:chgData name="Emma Slonim" userId="163cc02f-b39c-4bb0-9d23-d8cd3fd605c4" providerId="ADAL" clId="{3E71C7B9-2267-4787-A26B-DB0EB3ED5AAE}" dt="2023-01-18T21:23:22.001" v="392" actId="478"/>
          <ac:picMkLst>
            <pc:docMk/>
            <pc:sldMk cId="3427649313" sldId="1367"/>
            <ac:picMk id="34" creationId="{8F6454D7-749B-1137-4D16-E6CFEB8D82A8}"/>
          </ac:picMkLst>
        </pc:picChg>
        <pc:picChg chg="del">
          <ac:chgData name="Emma Slonim" userId="163cc02f-b39c-4bb0-9d23-d8cd3fd605c4" providerId="ADAL" clId="{3E71C7B9-2267-4787-A26B-DB0EB3ED5AAE}" dt="2023-01-18T21:23:17.631" v="388" actId="478"/>
          <ac:picMkLst>
            <pc:docMk/>
            <pc:sldMk cId="3427649313" sldId="1367"/>
            <ac:picMk id="36" creationId="{11087CC1-C0D0-C913-4A6F-56C44F27A1AD}"/>
          </ac:picMkLst>
        </pc:picChg>
        <pc:picChg chg="del">
          <ac:chgData name="Emma Slonim" userId="163cc02f-b39c-4bb0-9d23-d8cd3fd605c4" providerId="ADAL" clId="{3E71C7B9-2267-4787-A26B-DB0EB3ED5AAE}" dt="2023-01-18T21:23:24.130" v="394" actId="478"/>
          <ac:picMkLst>
            <pc:docMk/>
            <pc:sldMk cId="3427649313" sldId="1367"/>
            <ac:picMk id="38" creationId="{75113788-AB7C-847B-DED3-9195053305C4}"/>
          </ac:picMkLst>
        </pc:picChg>
        <pc:picChg chg="del">
          <ac:chgData name="Emma Slonim" userId="163cc02f-b39c-4bb0-9d23-d8cd3fd605c4" providerId="ADAL" clId="{3E71C7B9-2267-4787-A26B-DB0EB3ED5AAE}" dt="2023-01-18T21:23:33.383" v="395" actId="478"/>
          <ac:picMkLst>
            <pc:docMk/>
            <pc:sldMk cId="3427649313" sldId="1367"/>
            <ac:picMk id="39" creationId="{2500A427-5758-0D70-189F-0A84C8D51A62}"/>
          </ac:picMkLst>
        </pc:picChg>
        <pc:picChg chg="del mod topLvl">
          <ac:chgData name="Emma Slonim" userId="163cc02f-b39c-4bb0-9d23-d8cd3fd605c4" providerId="ADAL" clId="{3E71C7B9-2267-4787-A26B-DB0EB3ED5AAE}" dt="2023-01-19T16:57:33.182" v="867" actId="478"/>
          <ac:picMkLst>
            <pc:docMk/>
            <pc:sldMk cId="3427649313" sldId="1367"/>
            <ac:picMk id="41" creationId="{73F0AC1B-CA8D-7719-BD3E-41CCC6E3B102}"/>
          </ac:picMkLst>
        </pc:picChg>
        <pc:picChg chg="del">
          <ac:chgData name="Emma Slonim" userId="163cc02f-b39c-4bb0-9d23-d8cd3fd605c4" providerId="ADAL" clId="{3E71C7B9-2267-4787-A26B-DB0EB3ED5AAE}" dt="2023-01-18T21:23:33.383" v="395" actId="478"/>
          <ac:picMkLst>
            <pc:docMk/>
            <pc:sldMk cId="3427649313" sldId="1367"/>
            <ac:picMk id="44" creationId="{796E9E94-D614-1280-3F14-CD878AE7BA9B}"/>
          </ac:picMkLst>
        </pc:picChg>
        <pc:picChg chg="del">
          <ac:chgData name="Emma Slonim" userId="163cc02f-b39c-4bb0-9d23-d8cd3fd605c4" providerId="ADAL" clId="{3E71C7B9-2267-4787-A26B-DB0EB3ED5AAE}" dt="2023-01-18T21:23:33.383" v="395" actId="478"/>
          <ac:picMkLst>
            <pc:docMk/>
            <pc:sldMk cId="3427649313" sldId="1367"/>
            <ac:picMk id="46" creationId="{F50474FD-E909-E04E-2A11-62D09EDD6422}"/>
          </ac:picMkLst>
        </pc:picChg>
        <pc:picChg chg="del mod topLvl">
          <ac:chgData name="Emma Slonim" userId="163cc02f-b39c-4bb0-9d23-d8cd3fd605c4" providerId="ADAL" clId="{3E71C7B9-2267-4787-A26B-DB0EB3ED5AAE}" dt="2023-01-18T21:24:50.905" v="418" actId="478"/>
          <ac:picMkLst>
            <pc:docMk/>
            <pc:sldMk cId="3427649313" sldId="1367"/>
            <ac:picMk id="49" creationId="{75CC7059-6A50-FCFE-8A2B-379C82E4709E}"/>
          </ac:picMkLst>
        </pc:picChg>
        <pc:picChg chg="del mod topLvl">
          <ac:chgData name="Emma Slonim" userId="163cc02f-b39c-4bb0-9d23-d8cd3fd605c4" providerId="ADAL" clId="{3E71C7B9-2267-4787-A26B-DB0EB3ED5AAE}" dt="2023-01-19T16:57:33.182" v="867" actId="478"/>
          <ac:picMkLst>
            <pc:docMk/>
            <pc:sldMk cId="3427649313" sldId="1367"/>
            <ac:picMk id="52" creationId="{BDECE753-42B2-AAC1-E2B0-041642221539}"/>
          </ac:picMkLst>
        </pc:picChg>
        <pc:picChg chg="del mod topLvl">
          <ac:chgData name="Emma Slonim" userId="163cc02f-b39c-4bb0-9d23-d8cd3fd605c4" providerId="ADAL" clId="{3E71C7B9-2267-4787-A26B-DB0EB3ED5AAE}" dt="2023-01-19T16:57:33.182" v="867" actId="478"/>
          <ac:picMkLst>
            <pc:docMk/>
            <pc:sldMk cId="3427649313" sldId="1367"/>
            <ac:picMk id="55" creationId="{2784ADDB-ED18-203D-5B38-3AD0C50D6B17}"/>
          </ac:picMkLst>
        </pc:picChg>
        <pc:picChg chg="mod">
          <ac:chgData name="Emma Slonim" userId="163cc02f-b39c-4bb0-9d23-d8cd3fd605c4" providerId="ADAL" clId="{3E71C7B9-2267-4787-A26B-DB0EB3ED5AAE}" dt="2023-01-18T21:30:02.383" v="459"/>
          <ac:picMkLst>
            <pc:docMk/>
            <pc:sldMk cId="3427649313" sldId="1367"/>
            <ac:picMk id="58" creationId="{CAD28C2A-1CBC-32BF-4095-A6EDA3BDD1C9}"/>
          </ac:picMkLst>
        </pc:picChg>
        <pc:picChg chg="add del mod">
          <ac:chgData name="Emma Slonim" userId="163cc02f-b39c-4bb0-9d23-d8cd3fd605c4" providerId="ADAL" clId="{3E71C7B9-2267-4787-A26B-DB0EB3ED5AAE}" dt="2023-01-19T16:57:33.182" v="867" actId="478"/>
          <ac:picMkLst>
            <pc:docMk/>
            <pc:sldMk cId="3427649313" sldId="1367"/>
            <ac:picMk id="60" creationId="{14CBBEF5-E906-B167-AA8C-CE594CA88B52}"/>
          </ac:picMkLst>
        </pc:picChg>
        <pc:picChg chg="add mod">
          <ac:chgData name="Emma Slonim" userId="163cc02f-b39c-4bb0-9d23-d8cd3fd605c4" providerId="ADAL" clId="{3E71C7B9-2267-4787-A26B-DB0EB3ED5AAE}" dt="2023-01-18T17:33:19.760" v="382" actId="18131"/>
          <ac:picMkLst>
            <pc:docMk/>
            <pc:sldMk cId="3427649313" sldId="1367"/>
            <ac:picMk id="1026" creationId="{C2E647F0-9D70-669F-C5FE-1115463ECE7C}"/>
          </ac:picMkLst>
        </pc:picChg>
        <pc:picChg chg="add del mod">
          <ac:chgData name="Emma Slonim" userId="163cc02f-b39c-4bb0-9d23-d8cd3fd605c4" providerId="ADAL" clId="{3E71C7B9-2267-4787-A26B-DB0EB3ED5AAE}" dt="2023-01-18T22:08:29.585" v="655"/>
          <ac:picMkLst>
            <pc:docMk/>
            <pc:sldMk cId="3427649313" sldId="1367"/>
            <ac:picMk id="1031" creationId="{79D418A2-7F13-583C-E43B-F6008887D6DC}"/>
          </ac:picMkLst>
        </pc:picChg>
        <pc:picChg chg="add del mod">
          <ac:chgData name="Emma Slonim" userId="163cc02f-b39c-4bb0-9d23-d8cd3fd605c4" providerId="ADAL" clId="{3E71C7B9-2267-4787-A26B-DB0EB3ED5AAE}" dt="2023-01-18T22:18:27.207" v="712" actId="21"/>
          <ac:picMkLst>
            <pc:docMk/>
            <pc:sldMk cId="3427649313" sldId="1367"/>
            <ac:picMk id="1032" creationId="{38CCE99A-5A2F-E94F-5068-4386272B4581}"/>
          </ac:picMkLst>
        </pc:picChg>
        <pc:picChg chg="add del mod">
          <ac:chgData name="Emma Slonim" userId="163cc02f-b39c-4bb0-9d23-d8cd3fd605c4" providerId="ADAL" clId="{3E71C7B9-2267-4787-A26B-DB0EB3ED5AAE}" dt="2023-01-18T22:21:31.464" v="745" actId="21"/>
          <ac:picMkLst>
            <pc:docMk/>
            <pc:sldMk cId="3427649313" sldId="1367"/>
            <ac:picMk id="1033" creationId="{4C4BFDE1-ABDE-F0DC-16D5-E6C7604E44DC}"/>
          </ac:picMkLst>
        </pc:picChg>
        <pc:picChg chg="add del mod">
          <ac:chgData name="Emma Slonim" userId="163cc02f-b39c-4bb0-9d23-d8cd3fd605c4" providerId="ADAL" clId="{3E71C7B9-2267-4787-A26B-DB0EB3ED5AAE}" dt="2023-01-18T22:22:23.487" v="752" actId="21"/>
          <ac:picMkLst>
            <pc:docMk/>
            <pc:sldMk cId="3427649313" sldId="1367"/>
            <ac:picMk id="1034" creationId="{AFB145A4-CB2D-1B33-5E65-760213376D0A}"/>
          </ac:picMkLst>
        </pc:picChg>
        <pc:picChg chg="add del mod modCrop">
          <ac:chgData name="Emma Slonim" userId="163cc02f-b39c-4bb0-9d23-d8cd3fd605c4" providerId="ADAL" clId="{3E71C7B9-2267-4787-A26B-DB0EB3ED5AAE}" dt="2023-01-18T22:26:38.053" v="787" actId="21"/>
          <ac:picMkLst>
            <pc:docMk/>
            <pc:sldMk cId="3427649313" sldId="1367"/>
            <ac:picMk id="1035" creationId="{26A07265-02C9-B099-4D4A-8BC521721DE6}"/>
          </ac:picMkLst>
        </pc:picChg>
        <pc:picChg chg="add del mod">
          <ac:chgData name="Emma Slonim" userId="163cc02f-b39c-4bb0-9d23-d8cd3fd605c4" providerId="ADAL" clId="{3E71C7B9-2267-4787-A26B-DB0EB3ED5AAE}" dt="2023-01-18T22:25:00.964" v="773" actId="478"/>
          <ac:picMkLst>
            <pc:docMk/>
            <pc:sldMk cId="3427649313" sldId="1367"/>
            <ac:picMk id="1036" creationId="{26A07265-02C9-B099-4D4A-8BC521721DE6}"/>
          </ac:picMkLst>
        </pc:picChg>
        <pc:picChg chg="add del mod">
          <ac:chgData name="Emma Slonim" userId="163cc02f-b39c-4bb0-9d23-d8cd3fd605c4" providerId="ADAL" clId="{3E71C7B9-2267-4787-A26B-DB0EB3ED5AAE}" dt="2023-01-18T22:25:57.062" v="782" actId="21"/>
          <ac:picMkLst>
            <pc:docMk/>
            <pc:sldMk cId="3427649313" sldId="1367"/>
            <ac:picMk id="1037" creationId="{FAC18670-C3CF-6246-4FF1-656DBDCC21DF}"/>
          </ac:picMkLst>
        </pc:picChg>
        <pc:picChg chg="add del mod">
          <ac:chgData name="Emma Slonim" userId="163cc02f-b39c-4bb0-9d23-d8cd3fd605c4" providerId="ADAL" clId="{3E71C7B9-2267-4787-A26B-DB0EB3ED5AAE}" dt="2023-01-18T22:28:44.592" v="813" actId="21"/>
          <ac:picMkLst>
            <pc:docMk/>
            <pc:sldMk cId="3427649313" sldId="1367"/>
            <ac:picMk id="1038" creationId="{AB837F70-20FE-172D-151E-201A85E6466C}"/>
          </ac:picMkLst>
        </pc:picChg>
        <pc:picChg chg="add del mod">
          <ac:chgData name="Emma Slonim" userId="163cc02f-b39c-4bb0-9d23-d8cd3fd605c4" providerId="ADAL" clId="{3E71C7B9-2267-4787-A26B-DB0EB3ED5AAE}" dt="2023-01-18T22:30:48.497" v="828" actId="21"/>
          <ac:picMkLst>
            <pc:docMk/>
            <pc:sldMk cId="3427649313" sldId="1367"/>
            <ac:picMk id="1039" creationId="{A35DDE98-F5C6-3329-1E84-A5617C6D917D}"/>
          </ac:picMkLst>
        </pc:picChg>
        <pc:picChg chg="add del mod">
          <ac:chgData name="Emma Slonim" userId="163cc02f-b39c-4bb0-9d23-d8cd3fd605c4" providerId="ADAL" clId="{3E71C7B9-2267-4787-A26B-DB0EB3ED5AAE}" dt="2023-01-18T22:33:13.470" v="846" actId="21"/>
          <ac:picMkLst>
            <pc:docMk/>
            <pc:sldMk cId="3427649313" sldId="1367"/>
            <ac:picMk id="1040" creationId="{C54EADC3-D09B-9F8C-1C36-D3365BCA8B5E}"/>
          </ac:picMkLst>
        </pc:picChg>
        <pc:cxnChg chg="add del mod">
          <ac:chgData name="Emma Slonim" userId="163cc02f-b39c-4bb0-9d23-d8cd3fd605c4" providerId="ADAL" clId="{3E71C7B9-2267-4787-A26B-DB0EB3ED5AAE}" dt="2023-01-18T21:59:29.200" v="514" actId="478"/>
          <ac:cxnSpMkLst>
            <pc:docMk/>
            <pc:sldMk cId="3427649313" sldId="1367"/>
            <ac:cxnSpMk id="62" creationId="{0E610749-789A-D4E0-04E7-946BA8AE99B7}"/>
          </ac:cxnSpMkLst>
        </pc:cxnChg>
      </pc:sldChg>
      <pc:sldChg chg="add del ord">
        <pc:chgData name="Emma Slonim" userId="163cc02f-b39c-4bb0-9d23-d8cd3fd605c4" providerId="ADAL" clId="{3E71C7B9-2267-4787-A26B-DB0EB3ED5AAE}" dt="2023-01-17T23:09:55.485" v="281"/>
        <pc:sldMkLst>
          <pc:docMk/>
          <pc:sldMk cId="2354324685" sldId="1368"/>
        </pc:sldMkLst>
      </pc:sldChg>
      <pc:sldChg chg="modSp add del mod ord">
        <pc:chgData name="Emma Slonim" userId="163cc02f-b39c-4bb0-9d23-d8cd3fd605c4" providerId="ADAL" clId="{3E71C7B9-2267-4787-A26B-DB0EB3ED5AAE}" dt="2023-01-17T23:09:55.485" v="281"/>
        <pc:sldMkLst>
          <pc:docMk/>
          <pc:sldMk cId="97669186" sldId="1370"/>
        </pc:sldMkLst>
        <pc:spChg chg="mod">
          <ac:chgData name="Emma Slonim" userId="163cc02f-b39c-4bb0-9d23-d8cd3fd605c4" providerId="ADAL" clId="{3E71C7B9-2267-4787-A26B-DB0EB3ED5AAE}" dt="2023-01-17T20:54:01.534" v="119" actId="20577"/>
          <ac:spMkLst>
            <pc:docMk/>
            <pc:sldMk cId="97669186" sldId="1370"/>
            <ac:spMk id="2" creationId="{00000000-0000-0000-0000-000000000000}"/>
          </ac:spMkLst>
        </pc:spChg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3985493375" sldId="1373"/>
        </pc:sldMkLst>
      </pc:sldChg>
      <pc:sldChg chg="add del ord">
        <pc:chgData name="Emma Slonim" userId="163cc02f-b39c-4bb0-9d23-d8cd3fd605c4" providerId="ADAL" clId="{3E71C7B9-2267-4787-A26B-DB0EB3ED5AAE}" dt="2023-01-17T23:09:55.485" v="281"/>
        <pc:sldMkLst>
          <pc:docMk/>
          <pc:sldMk cId="2070699554" sldId="1380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2442304727" sldId="1383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3981303231" sldId="1384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1357440926" sldId="1385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4158859571" sldId="1386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360240176" sldId="1387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1416533625" sldId="1388"/>
        </pc:sldMkLst>
      </pc:sldChg>
      <pc:sldChg chg="add del ord modTransition">
        <pc:chgData name="Emma Slonim" userId="163cc02f-b39c-4bb0-9d23-d8cd3fd605c4" providerId="ADAL" clId="{3E71C7B9-2267-4787-A26B-DB0EB3ED5AAE}" dt="2023-01-17T23:09:55.485" v="281"/>
        <pc:sldMkLst>
          <pc:docMk/>
          <pc:sldMk cId="4046392061" sldId="1395"/>
        </pc:sldMkLst>
      </pc:sldChg>
      <pc:sldChg chg="modSp mod">
        <pc:chgData name="Emma Slonim" userId="163cc02f-b39c-4bb0-9d23-d8cd3fd605c4" providerId="ADAL" clId="{3E71C7B9-2267-4787-A26B-DB0EB3ED5AAE}" dt="2023-01-17T21:07:21.040" v="206" actId="20577"/>
        <pc:sldMkLst>
          <pc:docMk/>
          <pc:sldMk cId="1449538466" sldId="1402"/>
        </pc:sldMkLst>
        <pc:spChg chg="mod">
          <ac:chgData name="Emma Slonim" userId="163cc02f-b39c-4bb0-9d23-d8cd3fd605c4" providerId="ADAL" clId="{3E71C7B9-2267-4787-A26B-DB0EB3ED5AAE}" dt="2023-01-17T21:07:21.040" v="206" actId="20577"/>
          <ac:spMkLst>
            <pc:docMk/>
            <pc:sldMk cId="1449538466" sldId="1402"/>
            <ac:spMk id="95" creationId="{00000000-0000-0000-0000-000000000000}"/>
          </ac:spMkLst>
        </pc:spChg>
      </pc:sldChg>
      <pc:sldChg chg="add del ord">
        <pc:chgData name="Emma Slonim" userId="163cc02f-b39c-4bb0-9d23-d8cd3fd605c4" providerId="ADAL" clId="{3E71C7B9-2267-4787-A26B-DB0EB3ED5AAE}" dt="2023-01-17T23:09:55.485" v="281"/>
        <pc:sldMkLst>
          <pc:docMk/>
          <pc:sldMk cId="579336635" sldId="1408"/>
        </pc:sldMkLst>
      </pc:sldChg>
      <pc:sldChg chg="add del">
        <pc:chgData name="Emma Slonim" userId="163cc02f-b39c-4bb0-9d23-d8cd3fd605c4" providerId="ADAL" clId="{3E71C7B9-2267-4787-A26B-DB0EB3ED5AAE}" dt="2023-01-17T23:09:55.485" v="281"/>
        <pc:sldMkLst>
          <pc:docMk/>
          <pc:sldMk cId="3966011977" sldId="1414"/>
        </pc:sldMkLst>
      </pc:sldChg>
      <pc:sldChg chg="add del ord">
        <pc:chgData name="Emma Slonim" userId="163cc02f-b39c-4bb0-9d23-d8cd3fd605c4" providerId="ADAL" clId="{3E71C7B9-2267-4787-A26B-DB0EB3ED5AAE}" dt="2023-01-17T23:09:55.485" v="281"/>
        <pc:sldMkLst>
          <pc:docMk/>
          <pc:sldMk cId="2218821237" sldId="1417"/>
        </pc:sldMkLst>
      </pc:sldChg>
      <pc:sldChg chg="add del ord">
        <pc:chgData name="Emma Slonim" userId="163cc02f-b39c-4bb0-9d23-d8cd3fd605c4" providerId="ADAL" clId="{3E71C7B9-2267-4787-A26B-DB0EB3ED5AAE}" dt="2023-01-19T20:07:47.865" v="879" actId="2696"/>
        <pc:sldMkLst>
          <pc:docMk/>
          <pc:sldMk cId="1080353272" sldId="1418"/>
        </pc:sldMkLst>
      </pc:sldChg>
      <pc:sldChg chg="add del ord">
        <pc:chgData name="Emma Slonim" userId="163cc02f-b39c-4bb0-9d23-d8cd3fd605c4" providerId="ADAL" clId="{3E71C7B9-2267-4787-A26B-DB0EB3ED5AAE}" dt="2023-01-19T20:08:19.707" v="881" actId="47"/>
        <pc:sldMkLst>
          <pc:docMk/>
          <pc:sldMk cId="1312757548" sldId="1419"/>
        </pc:sldMkLst>
      </pc:sldChg>
      <pc:sldChg chg="add del ord">
        <pc:chgData name="Emma Slonim" userId="163cc02f-b39c-4bb0-9d23-d8cd3fd605c4" providerId="ADAL" clId="{3E71C7B9-2267-4787-A26B-DB0EB3ED5AAE}" dt="2023-01-19T20:08:34.494" v="882" actId="47"/>
        <pc:sldMkLst>
          <pc:docMk/>
          <pc:sldMk cId="1212590787" sldId="1420"/>
        </pc:sldMkLst>
      </pc:sldChg>
      <pc:sldChg chg="modSp del mod">
        <pc:chgData name="Emma Slonim" userId="163cc02f-b39c-4bb0-9d23-d8cd3fd605c4" providerId="ADAL" clId="{3E71C7B9-2267-4787-A26B-DB0EB3ED5AAE}" dt="2023-01-19T23:46:20.983" v="1007" actId="47"/>
        <pc:sldMkLst>
          <pc:docMk/>
          <pc:sldMk cId="2627250628" sldId="1422"/>
        </pc:sldMkLst>
        <pc:spChg chg="mod">
          <ac:chgData name="Emma Slonim" userId="163cc02f-b39c-4bb0-9d23-d8cd3fd605c4" providerId="ADAL" clId="{3E71C7B9-2267-4787-A26B-DB0EB3ED5AAE}" dt="2023-01-19T20:09:03.480" v="886" actId="1076"/>
          <ac:spMkLst>
            <pc:docMk/>
            <pc:sldMk cId="2627250628" sldId="1422"/>
            <ac:spMk id="45" creationId="{5FC56768-2DC1-B561-C361-5A07544B4C37}"/>
          </ac:spMkLst>
        </pc:sp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8" creationId="{8580D7AA-7BFA-DAFB-928C-252BED8BB9E0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19" creationId="{2ABA9256-1A31-C0A7-3348-09F94F309335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20" creationId="{A6A6ECE1-BF5B-B873-4321-7D307731B0ED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21" creationId="{867BE4B4-A832-09AC-E22A-F0692535990B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23" creationId="{FE924329-24D1-78CD-B7BA-CEE3020D44A3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24" creationId="{FE8AF2FC-C654-8A98-0851-8C494DC9EA17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25" creationId="{3294B546-7D95-F090-C9ED-3EA2350B8900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26" creationId="{608678D0-F6F6-02BE-B0A1-2263825AF0D1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27" creationId="{6644D850-88E3-0CDA-BA7D-5A338FE96CB6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28" creationId="{91D21505-6FED-46AF-163A-FC17808A746A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29" creationId="{2BF8F01E-AEBB-0137-3498-1267F8677F12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30" creationId="{88D89906-13D1-B280-CA26-C2A312CF7B3C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31" creationId="{69626E97-1D58-E175-0E77-390EDC845FA0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32" creationId="{C773E96A-C61C-B7B1-F752-4F478A5525D9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33" creationId="{59BCA67C-E242-1608-FC27-23A027F99BC3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34" creationId="{0C4B573E-319A-C777-8D22-D0BDCE184214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35" creationId="{E040FC18-D800-67B4-19E5-4E32DF2DCAAE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36" creationId="{D0657062-1D7C-2F5D-E618-A06F0CF15EE4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37" creationId="{833CEF92-2552-995C-2226-ADB8E55D530D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38" creationId="{B7B3B91C-8945-C516-5938-09A5DC562385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39" creationId="{07881C1B-B3A2-6567-787F-B98C43B53F1E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40" creationId="{52473275-4746-42AE-B720-F2CF58E77A8F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41" creationId="{2E5D8EA2-6FDB-B866-7C73-3AAA1CD6E577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42" creationId="{5B449A56-153A-E00F-010B-04CB6D07DA2B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43" creationId="{92F464F1-8556-F259-52FB-C5C5B5715704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44" creationId="{C5FE2C63-78BB-3B10-3C56-BEF79CA96718}"/>
          </ac:cxnSpMkLst>
        </pc:cxnChg>
        <pc:cxnChg chg="mod">
          <ac:chgData name="Emma Slonim" userId="163cc02f-b39c-4bb0-9d23-d8cd3fd605c4" providerId="ADAL" clId="{3E71C7B9-2267-4787-A26B-DB0EB3ED5AAE}" dt="2023-01-19T20:09:03.480" v="886" actId="1076"/>
          <ac:cxnSpMkLst>
            <pc:docMk/>
            <pc:sldMk cId="2627250628" sldId="1422"/>
            <ac:cxnSpMk id="46" creationId="{28CBD7BA-4DDD-E40D-249D-5CE59A8C6125}"/>
          </ac:cxnSpMkLst>
        </pc:cxnChg>
      </pc:sldChg>
      <pc:sldChg chg="del ord">
        <pc:chgData name="Emma Slonim" userId="163cc02f-b39c-4bb0-9d23-d8cd3fd605c4" providerId="ADAL" clId="{3E71C7B9-2267-4787-A26B-DB0EB3ED5AAE}" dt="2023-01-19T16:50:32.656" v="857" actId="2696"/>
        <pc:sldMkLst>
          <pc:docMk/>
          <pc:sldMk cId="4107292689" sldId="1423"/>
        </pc:sldMkLst>
      </pc:sldChg>
      <pc:sldChg chg="del ord">
        <pc:chgData name="Emma Slonim" userId="163cc02f-b39c-4bb0-9d23-d8cd3fd605c4" providerId="ADAL" clId="{3E71C7B9-2267-4787-A26B-DB0EB3ED5AAE}" dt="2023-01-19T16:50:32.656" v="857" actId="2696"/>
        <pc:sldMkLst>
          <pc:docMk/>
          <pc:sldMk cId="3829373289" sldId="1424"/>
        </pc:sldMkLst>
      </pc:sldChg>
      <pc:sldChg chg="del ord">
        <pc:chgData name="Emma Slonim" userId="163cc02f-b39c-4bb0-9d23-d8cd3fd605c4" providerId="ADAL" clId="{3E71C7B9-2267-4787-A26B-DB0EB3ED5AAE}" dt="2023-01-19T16:50:32.656" v="857" actId="2696"/>
        <pc:sldMkLst>
          <pc:docMk/>
          <pc:sldMk cId="1926100545" sldId="1425"/>
        </pc:sldMkLst>
      </pc:sldChg>
      <pc:sldChg chg="add del">
        <pc:chgData name="Emma Slonim" userId="163cc02f-b39c-4bb0-9d23-d8cd3fd605c4" providerId="ADAL" clId="{3E71C7B9-2267-4787-A26B-DB0EB3ED5AAE}" dt="2023-01-17T23:09:39.439" v="280" actId="2696"/>
        <pc:sldMkLst>
          <pc:docMk/>
          <pc:sldMk cId="3471212885" sldId="1426"/>
        </pc:sldMkLst>
      </pc:sldChg>
      <pc:sldMasterChg chg="del delSldLayout">
        <pc:chgData name="Emma Slonim" userId="163cc02f-b39c-4bb0-9d23-d8cd3fd605c4" providerId="ADAL" clId="{3E71C7B9-2267-4787-A26B-DB0EB3ED5AAE}" dt="2023-01-17T23:09:39.439" v="280" actId="2696"/>
        <pc:sldMasterMkLst>
          <pc:docMk/>
          <pc:sldMasterMk cId="104600378" sldId="2147483711"/>
        </pc:sldMasterMkLst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104600378" sldId="2147483711"/>
            <pc:sldLayoutMk cId="1231853032" sldId="2147483712"/>
          </pc:sldLayoutMkLst>
        </pc:sldLayoutChg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104600378" sldId="2147483711"/>
            <pc:sldLayoutMk cId="2218106670" sldId="2147483713"/>
          </pc:sldLayoutMkLst>
        </pc:sldLayoutChg>
      </pc:sldMasterChg>
      <pc:sldMasterChg chg="del delSldLayout">
        <pc:chgData name="Emma Slonim" userId="163cc02f-b39c-4bb0-9d23-d8cd3fd605c4" providerId="ADAL" clId="{3E71C7B9-2267-4787-A26B-DB0EB3ED5AAE}" dt="2023-01-17T23:09:39.439" v="280" actId="2696"/>
        <pc:sldMasterMkLst>
          <pc:docMk/>
          <pc:sldMasterMk cId="2348018743" sldId="2147483714"/>
        </pc:sldMasterMkLst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2348018743" sldId="2147483714"/>
            <pc:sldLayoutMk cId="4057513478" sldId="2147483715"/>
          </pc:sldLayoutMkLst>
        </pc:sldLayoutChg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2348018743" sldId="2147483714"/>
            <pc:sldLayoutMk cId="1830407248" sldId="2147483716"/>
          </pc:sldLayoutMkLst>
        </pc:sldLayoutChg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2348018743" sldId="2147483714"/>
            <pc:sldLayoutMk cId="3198341927" sldId="2147483717"/>
          </pc:sldLayoutMkLst>
        </pc:sldLayoutChg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2348018743" sldId="2147483714"/>
            <pc:sldLayoutMk cId="1938649961" sldId="2147483718"/>
          </pc:sldLayoutMkLst>
        </pc:sldLayoutChg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2348018743" sldId="2147483714"/>
            <pc:sldLayoutMk cId="1292491542" sldId="2147483719"/>
          </pc:sldLayoutMkLst>
        </pc:sldLayoutChg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2348018743" sldId="2147483714"/>
            <pc:sldLayoutMk cId="2242016841" sldId="2147483720"/>
          </pc:sldLayoutMkLst>
        </pc:sldLayoutChg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2348018743" sldId="2147483714"/>
            <pc:sldLayoutMk cId="2313527613" sldId="2147483721"/>
          </pc:sldLayoutMkLst>
        </pc:sldLayoutChg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2348018743" sldId="2147483714"/>
            <pc:sldLayoutMk cId="1992875685" sldId="2147483722"/>
          </pc:sldLayoutMkLst>
        </pc:sldLayoutChg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2348018743" sldId="2147483714"/>
            <pc:sldLayoutMk cId="3264103266" sldId="2147483723"/>
          </pc:sldLayoutMkLst>
        </pc:sldLayoutChg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2348018743" sldId="2147483714"/>
            <pc:sldLayoutMk cId="1885212202" sldId="2147483724"/>
          </pc:sldLayoutMkLst>
        </pc:sldLayoutChg>
        <pc:sldLayoutChg chg="del">
          <pc:chgData name="Emma Slonim" userId="163cc02f-b39c-4bb0-9d23-d8cd3fd605c4" providerId="ADAL" clId="{3E71C7B9-2267-4787-A26B-DB0EB3ED5AAE}" dt="2023-01-17T23:09:39.439" v="280" actId="2696"/>
          <pc:sldLayoutMkLst>
            <pc:docMk/>
            <pc:sldMasterMk cId="2348018743" sldId="2147483714"/>
            <pc:sldLayoutMk cId="1936875534" sldId="2147483725"/>
          </pc:sldLayoutMkLst>
        </pc:sldLayoutChg>
      </pc:sldMasterChg>
    </pc:docChg>
  </pc:docChgLst>
  <pc:docChgLst>
    <pc:chgData name="Austin Davis" userId="233ba319-90f7-4da2-817e-fcc7d904f506" providerId="ADAL" clId="{6046EC4D-C976-47F3-B049-ADB2D172CE80}"/>
    <pc:docChg chg="undo custSel delSld modSld delMainMaster">
      <pc:chgData name="Austin Davis" userId="233ba319-90f7-4da2-817e-fcc7d904f506" providerId="ADAL" clId="{6046EC4D-C976-47F3-B049-ADB2D172CE80}" dt="2022-09-22T21:04:49.006" v="4" actId="478"/>
      <pc:docMkLst>
        <pc:docMk/>
      </pc:docMkLst>
      <pc:sldChg chg="del">
        <pc:chgData name="Austin Davis" userId="233ba319-90f7-4da2-817e-fcc7d904f506" providerId="ADAL" clId="{6046EC4D-C976-47F3-B049-ADB2D172CE80}" dt="2022-09-02T13:12:23.572" v="0" actId="47"/>
        <pc:sldMkLst>
          <pc:docMk/>
          <pc:sldMk cId="1977311369" sldId="258"/>
        </pc:sldMkLst>
      </pc:sldChg>
      <pc:sldChg chg="del">
        <pc:chgData name="Austin Davis" userId="233ba319-90f7-4da2-817e-fcc7d904f506" providerId="ADAL" clId="{6046EC4D-C976-47F3-B049-ADB2D172CE80}" dt="2022-09-02T13:12:23.572" v="0" actId="47"/>
        <pc:sldMkLst>
          <pc:docMk/>
          <pc:sldMk cId="2525117834" sldId="259"/>
        </pc:sldMkLst>
      </pc:sldChg>
      <pc:sldChg chg="del">
        <pc:chgData name="Austin Davis" userId="233ba319-90f7-4da2-817e-fcc7d904f506" providerId="ADAL" clId="{6046EC4D-C976-47F3-B049-ADB2D172CE80}" dt="2022-09-02T13:12:23.572" v="0" actId="47"/>
        <pc:sldMkLst>
          <pc:docMk/>
          <pc:sldMk cId="38411416" sldId="263"/>
        </pc:sldMkLst>
      </pc:sldChg>
      <pc:sldChg chg="addSp delSp mod">
        <pc:chgData name="Austin Davis" userId="233ba319-90f7-4da2-817e-fcc7d904f506" providerId="ADAL" clId="{6046EC4D-C976-47F3-B049-ADB2D172CE80}" dt="2022-09-22T21:04:49.006" v="4" actId="478"/>
        <pc:sldMkLst>
          <pc:docMk/>
          <pc:sldMk cId="1361959142" sldId="931"/>
        </pc:sldMkLst>
        <pc:spChg chg="add del">
          <ac:chgData name="Austin Davis" userId="233ba319-90f7-4da2-817e-fcc7d904f506" providerId="ADAL" clId="{6046EC4D-C976-47F3-B049-ADB2D172CE80}" dt="2022-09-22T21:04:49.006" v="4" actId="478"/>
          <ac:spMkLst>
            <pc:docMk/>
            <pc:sldMk cId="1361959142" sldId="931"/>
            <ac:spMk id="22" creationId="{B380EB8D-4908-1731-E707-E707DB2D70B6}"/>
          </ac:spMkLst>
        </pc:spChg>
        <pc:spChg chg="add del">
          <ac:chgData name="Austin Davis" userId="233ba319-90f7-4da2-817e-fcc7d904f506" providerId="ADAL" clId="{6046EC4D-C976-47F3-B049-ADB2D172CE80}" dt="2022-09-22T21:04:49.006" v="4" actId="478"/>
          <ac:spMkLst>
            <pc:docMk/>
            <pc:sldMk cId="1361959142" sldId="931"/>
            <ac:spMk id="23" creationId="{B1C843BC-71E0-F534-D3BA-0E17CABA4A14}"/>
          </ac:spMkLst>
        </pc:spChg>
        <pc:spChg chg="add del">
          <ac:chgData name="Austin Davis" userId="233ba319-90f7-4da2-817e-fcc7d904f506" providerId="ADAL" clId="{6046EC4D-C976-47F3-B049-ADB2D172CE80}" dt="2022-09-22T21:04:49.006" v="4" actId="478"/>
          <ac:spMkLst>
            <pc:docMk/>
            <pc:sldMk cId="1361959142" sldId="931"/>
            <ac:spMk id="24" creationId="{CC8108E3-3B5A-28C9-5F39-F998D8D243AC}"/>
          </ac:spMkLst>
        </pc:spChg>
        <pc:spChg chg="add del">
          <ac:chgData name="Austin Davis" userId="233ba319-90f7-4da2-817e-fcc7d904f506" providerId="ADAL" clId="{6046EC4D-C976-47F3-B049-ADB2D172CE80}" dt="2022-09-22T21:04:49.006" v="4" actId="478"/>
          <ac:spMkLst>
            <pc:docMk/>
            <pc:sldMk cId="1361959142" sldId="931"/>
            <ac:spMk id="25" creationId="{A4925992-A3D1-EC02-C746-29C0C3A9CFC5}"/>
          </ac:spMkLst>
        </pc:spChg>
        <pc:spChg chg="add del">
          <ac:chgData name="Austin Davis" userId="233ba319-90f7-4da2-817e-fcc7d904f506" providerId="ADAL" clId="{6046EC4D-C976-47F3-B049-ADB2D172CE80}" dt="2022-09-22T21:04:49.006" v="4" actId="478"/>
          <ac:spMkLst>
            <pc:docMk/>
            <pc:sldMk cId="1361959142" sldId="931"/>
            <ac:spMk id="26" creationId="{4E5A1BC5-3CAB-AE87-04D4-61FDA3043A89}"/>
          </ac:spMkLst>
        </pc:spChg>
        <pc:spChg chg="add del">
          <ac:chgData name="Austin Davis" userId="233ba319-90f7-4da2-817e-fcc7d904f506" providerId="ADAL" clId="{6046EC4D-C976-47F3-B049-ADB2D172CE80}" dt="2022-09-22T21:04:49.006" v="4" actId="478"/>
          <ac:spMkLst>
            <pc:docMk/>
            <pc:sldMk cId="1361959142" sldId="931"/>
            <ac:spMk id="27" creationId="{1BBE73C5-2597-D1F4-E1D9-9632356B57FD}"/>
          </ac:spMkLst>
        </pc:spChg>
        <pc:spChg chg="add del">
          <ac:chgData name="Austin Davis" userId="233ba319-90f7-4da2-817e-fcc7d904f506" providerId="ADAL" clId="{6046EC4D-C976-47F3-B049-ADB2D172CE80}" dt="2022-09-22T21:04:49.006" v="4" actId="478"/>
          <ac:spMkLst>
            <pc:docMk/>
            <pc:sldMk cId="1361959142" sldId="931"/>
            <ac:spMk id="28" creationId="{EADB70D4-D314-040D-A17C-945DAF512EDC}"/>
          </ac:spMkLst>
        </pc:spChg>
        <pc:spChg chg="add del">
          <ac:chgData name="Austin Davis" userId="233ba319-90f7-4da2-817e-fcc7d904f506" providerId="ADAL" clId="{6046EC4D-C976-47F3-B049-ADB2D172CE80}" dt="2022-09-22T21:04:49.006" v="4" actId="478"/>
          <ac:spMkLst>
            <pc:docMk/>
            <pc:sldMk cId="1361959142" sldId="931"/>
            <ac:spMk id="29" creationId="{5C6F0926-1E8C-F1F6-7747-513DA69D2148}"/>
          </ac:spMkLst>
        </pc:spChg>
        <pc:picChg chg="add del">
          <ac:chgData name="Austin Davis" userId="233ba319-90f7-4da2-817e-fcc7d904f506" providerId="ADAL" clId="{6046EC4D-C976-47F3-B049-ADB2D172CE80}" dt="2022-09-22T21:04:48.348" v="3" actId="478"/>
          <ac:picMkLst>
            <pc:docMk/>
            <pc:sldMk cId="1361959142" sldId="931"/>
            <ac:picMk id="6" creationId="{79E88F50-E1D3-44AA-9F89-E29A7A460B9A}"/>
          </ac:picMkLst>
        </pc:picChg>
      </pc:sldChg>
      <pc:sldChg chg="del">
        <pc:chgData name="Austin Davis" userId="233ba319-90f7-4da2-817e-fcc7d904f506" providerId="ADAL" clId="{6046EC4D-C976-47F3-B049-ADB2D172CE80}" dt="2022-09-02T13:12:23.572" v="0" actId="47"/>
        <pc:sldMkLst>
          <pc:docMk/>
          <pc:sldMk cId="2650680315" sldId="1355"/>
        </pc:sldMkLst>
      </pc:sldChg>
      <pc:sldChg chg="del">
        <pc:chgData name="Austin Davis" userId="233ba319-90f7-4da2-817e-fcc7d904f506" providerId="ADAL" clId="{6046EC4D-C976-47F3-B049-ADB2D172CE80}" dt="2022-09-02T13:12:23.572" v="0" actId="47"/>
        <pc:sldMkLst>
          <pc:docMk/>
          <pc:sldMk cId="2432179573" sldId="1356"/>
        </pc:sldMkLst>
      </pc:sldChg>
      <pc:sldChg chg="del">
        <pc:chgData name="Austin Davis" userId="233ba319-90f7-4da2-817e-fcc7d904f506" providerId="ADAL" clId="{6046EC4D-C976-47F3-B049-ADB2D172CE80}" dt="2022-09-02T13:12:23.572" v="0" actId="47"/>
        <pc:sldMkLst>
          <pc:docMk/>
          <pc:sldMk cId="211464" sldId="1394"/>
        </pc:sldMkLst>
      </pc:sldChg>
      <pc:sldChg chg="del">
        <pc:chgData name="Austin Davis" userId="233ba319-90f7-4da2-817e-fcc7d904f506" providerId="ADAL" clId="{6046EC4D-C976-47F3-B049-ADB2D172CE80}" dt="2022-09-02T13:12:23.572" v="0" actId="47"/>
        <pc:sldMkLst>
          <pc:docMk/>
          <pc:sldMk cId="2688540485" sldId="1401"/>
        </pc:sldMkLst>
      </pc:sldChg>
      <pc:sldMasterChg chg="del delSldLayout">
        <pc:chgData name="Austin Davis" userId="233ba319-90f7-4da2-817e-fcc7d904f506" providerId="ADAL" clId="{6046EC4D-C976-47F3-B049-ADB2D172CE80}" dt="2022-09-02T13:12:23.572" v="0" actId="47"/>
        <pc:sldMasterMkLst>
          <pc:docMk/>
          <pc:sldMasterMk cId="3486207859" sldId="2147483714"/>
        </pc:sldMasterMkLst>
        <pc:sldLayoutChg chg="del">
          <pc:chgData name="Austin Davis" userId="233ba319-90f7-4da2-817e-fcc7d904f506" providerId="ADAL" clId="{6046EC4D-C976-47F3-B049-ADB2D172CE80}" dt="2022-09-02T13:12:23.572" v="0" actId="47"/>
          <pc:sldLayoutMkLst>
            <pc:docMk/>
            <pc:sldMasterMk cId="3486207859" sldId="2147483714"/>
            <pc:sldLayoutMk cId="3783282703" sldId="2147483715"/>
          </pc:sldLayoutMkLst>
        </pc:sldLayoutChg>
        <pc:sldLayoutChg chg="del">
          <pc:chgData name="Austin Davis" userId="233ba319-90f7-4da2-817e-fcc7d904f506" providerId="ADAL" clId="{6046EC4D-C976-47F3-B049-ADB2D172CE80}" dt="2022-09-02T13:12:23.572" v="0" actId="47"/>
          <pc:sldLayoutMkLst>
            <pc:docMk/>
            <pc:sldMasterMk cId="3486207859" sldId="2147483714"/>
            <pc:sldLayoutMk cId="3803156252" sldId="2147483716"/>
          </pc:sldLayoutMkLst>
        </pc:sldLayoutChg>
        <pc:sldLayoutChg chg="del">
          <pc:chgData name="Austin Davis" userId="233ba319-90f7-4da2-817e-fcc7d904f506" providerId="ADAL" clId="{6046EC4D-C976-47F3-B049-ADB2D172CE80}" dt="2022-09-02T13:12:23.572" v="0" actId="47"/>
          <pc:sldLayoutMkLst>
            <pc:docMk/>
            <pc:sldMasterMk cId="3486207859" sldId="2147483714"/>
            <pc:sldLayoutMk cId="118538719" sldId="2147483717"/>
          </pc:sldLayoutMkLst>
        </pc:sldLayoutChg>
        <pc:sldLayoutChg chg="del">
          <pc:chgData name="Austin Davis" userId="233ba319-90f7-4da2-817e-fcc7d904f506" providerId="ADAL" clId="{6046EC4D-C976-47F3-B049-ADB2D172CE80}" dt="2022-09-02T13:12:23.572" v="0" actId="47"/>
          <pc:sldLayoutMkLst>
            <pc:docMk/>
            <pc:sldMasterMk cId="3486207859" sldId="2147483714"/>
            <pc:sldLayoutMk cId="1329491487" sldId="2147483718"/>
          </pc:sldLayoutMkLst>
        </pc:sldLayoutChg>
      </pc:sldMasterChg>
    </pc:docChg>
  </pc:docChgLst>
  <pc:docChgLst>
    <pc:chgData name="Austin Davis" userId="233ba319-90f7-4da2-817e-fcc7d904f506" providerId="ADAL" clId="{7B538C3F-295A-4381-A1CB-A4F8CD71A899}"/>
    <pc:docChg chg="undo custSel addSld delSld modSld sldOrd">
      <pc:chgData name="Austin Davis" userId="233ba319-90f7-4da2-817e-fcc7d904f506" providerId="ADAL" clId="{7B538C3F-295A-4381-A1CB-A4F8CD71A899}" dt="2023-10-20T20:05:34.725" v="1140" actId="478"/>
      <pc:docMkLst>
        <pc:docMk/>
      </pc:docMkLst>
      <pc:sldChg chg="ord">
        <pc:chgData name="Austin Davis" userId="233ba319-90f7-4da2-817e-fcc7d904f506" providerId="ADAL" clId="{7B538C3F-295A-4381-A1CB-A4F8CD71A899}" dt="2023-10-20T20:03:51.966" v="1138"/>
        <pc:sldMkLst>
          <pc:docMk/>
          <pc:sldMk cId="2280580629" sldId="967"/>
        </pc:sldMkLst>
      </pc:sldChg>
      <pc:sldChg chg="del">
        <pc:chgData name="Austin Davis" userId="233ba319-90f7-4da2-817e-fcc7d904f506" providerId="ADAL" clId="{7B538C3F-295A-4381-A1CB-A4F8CD71A899}" dt="2023-10-20T19:23:01.051" v="1132" actId="47"/>
        <pc:sldMkLst>
          <pc:docMk/>
          <pc:sldMk cId="2258104422" sldId="1466"/>
        </pc:sldMkLst>
      </pc:sldChg>
      <pc:sldChg chg="delSp mod modAnim">
        <pc:chgData name="Austin Davis" userId="233ba319-90f7-4da2-817e-fcc7d904f506" providerId="ADAL" clId="{7B538C3F-295A-4381-A1CB-A4F8CD71A899}" dt="2023-10-20T20:05:34.725" v="1140" actId="478"/>
        <pc:sldMkLst>
          <pc:docMk/>
          <pc:sldMk cId="538375881" sldId="1472"/>
        </pc:sldMkLst>
        <pc:spChg chg="del">
          <ac:chgData name="Austin Davis" userId="233ba319-90f7-4da2-817e-fcc7d904f506" providerId="ADAL" clId="{7B538C3F-295A-4381-A1CB-A4F8CD71A899}" dt="2023-10-20T20:05:34.725" v="1140" actId="478"/>
          <ac:spMkLst>
            <pc:docMk/>
            <pc:sldMk cId="538375881" sldId="1472"/>
            <ac:spMk id="13" creationId="{6F94AE0B-F397-9405-F369-774B365143F4}"/>
          </ac:spMkLst>
        </pc:spChg>
      </pc:sldChg>
      <pc:sldChg chg="del">
        <pc:chgData name="Austin Davis" userId="233ba319-90f7-4da2-817e-fcc7d904f506" providerId="ADAL" clId="{7B538C3F-295A-4381-A1CB-A4F8CD71A899}" dt="2023-10-20T19:23:12.185" v="1134" actId="47"/>
        <pc:sldMkLst>
          <pc:docMk/>
          <pc:sldMk cId="4182402100" sldId="1475"/>
        </pc:sldMkLst>
      </pc:sldChg>
      <pc:sldChg chg="add del modTransition">
        <pc:chgData name="Austin Davis" userId="233ba319-90f7-4da2-817e-fcc7d904f506" providerId="ADAL" clId="{7B538C3F-295A-4381-A1CB-A4F8CD71A899}" dt="2023-10-20T19:21:46.915" v="1131"/>
        <pc:sldMkLst>
          <pc:docMk/>
          <pc:sldMk cId="3638830893" sldId="1476"/>
        </pc:sldMkLst>
      </pc:sldChg>
      <pc:sldChg chg="del">
        <pc:chgData name="Austin Davis" userId="233ba319-90f7-4da2-817e-fcc7d904f506" providerId="ADAL" clId="{7B538C3F-295A-4381-A1CB-A4F8CD71A899}" dt="2023-10-12T13:13:59.078" v="1" actId="47"/>
        <pc:sldMkLst>
          <pc:docMk/>
          <pc:sldMk cId="3785316286" sldId="1504"/>
        </pc:sldMkLst>
      </pc:sldChg>
      <pc:sldChg chg="addSp delSp modSp add mod">
        <pc:chgData name="Austin Davis" userId="233ba319-90f7-4da2-817e-fcc7d904f506" providerId="ADAL" clId="{7B538C3F-295A-4381-A1CB-A4F8CD71A899}" dt="2023-10-12T13:46:41.065" v="1128" actId="20577"/>
        <pc:sldMkLst>
          <pc:docMk/>
          <pc:sldMk cId="1840095230" sldId="1505"/>
        </pc:sldMkLst>
        <pc:spChg chg="mod">
          <ac:chgData name="Austin Davis" userId="233ba319-90f7-4da2-817e-fcc7d904f506" providerId="ADAL" clId="{7B538C3F-295A-4381-A1CB-A4F8CD71A899}" dt="2023-10-12T13:46:41.065" v="1128" actId="20577"/>
          <ac:spMkLst>
            <pc:docMk/>
            <pc:sldMk cId="1840095230" sldId="1505"/>
            <ac:spMk id="2" creationId="{51F86D29-3CB8-F4EF-0967-612ADB12C922}"/>
          </ac:spMkLst>
        </pc:spChg>
        <pc:graphicFrameChg chg="del mod modGraphic">
          <ac:chgData name="Austin Davis" userId="233ba319-90f7-4da2-817e-fcc7d904f506" providerId="ADAL" clId="{7B538C3F-295A-4381-A1CB-A4F8CD71A899}" dt="2023-10-12T13:46:38.619" v="1127" actId="478"/>
          <ac:graphicFrameMkLst>
            <pc:docMk/>
            <pc:sldMk cId="1840095230" sldId="1505"/>
            <ac:graphicFrameMk id="4" creationId="{06DB56FD-B889-CC54-5943-5585EE803B62}"/>
          </ac:graphicFrameMkLst>
        </pc:graphicFrameChg>
        <pc:graphicFrameChg chg="add del mod modGraphic">
          <ac:chgData name="Austin Davis" userId="233ba319-90f7-4da2-817e-fcc7d904f506" providerId="ADAL" clId="{7B538C3F-295A-4381-A1CB-A4F8CD71A899}" dt="2023-10-12T13:38:07.321" v="893" actId="21"/>
          <ac:graphicFrameMkLst>
            <pc:docMk/>
            <pc:sldMk cId="1840095230" sldId="1505"/>
            <ac:graphicFrameMk id="7" creationId="{7DA469B5-7BE5-509D-BE4B-C2538D2C9EB8}"/>
          </ac:graphicFrameMkLst>
        </pc:graphicFrameChg>
        <pc:graphicFrameChg chg="add del mod modGraphic">
          <ac:chgData name="Austin Davis" userId="233ba319-90f7-4da2-817e-fcc7d904f506" providerId="ADAL" clId="{7B538C3F-295A-4381-A1CB-A4F8CD71A899}" dt="2023-10-12T13:38:07.321" v="893" actId="21"/>
          <ac:graphicFrameMkLst>
            <pc:docMk/>
            <pc:sldMk cId="1840095230" sldId="1505"/>
            <ac:graphicFrameMk id="8" creationId="{43EB5F80-1D84-66B2-8D78-AC101ED4DBCB}"/>
          </ac:graphicFrameMkLst>
        </pc:graphicFrameChg>
        <pc:picChg chg="del">
          <ac:chgData name="Austin Davis" userId="233ba319-90f7-4da2-817e-fcc7d904f506" providerId="ADAL" clId="{7B538C3F-295A-4381-A1CB-A4F8CD71A899}" dt="2023-10-12T13:20:19.731" v="168" actId="478"/>
          <ac:picMkLst>
            <pc:docMk/>
            <pc:sldMk cId="1840095230" sldId="1505"/>
            <ac:picMk id="6" creationId="{AB73C205-5350-4B3C-5CAD-0B847BCEA3A9}"/>
          </ac:picMkLst>
        </pc:picChg>
      </pc:sldChg>
      <pc:sldChg chg="addSp delSp modSp add del mod">
        <pc:chgData name="Austin Davis" userId="233ba319-90f7-4da2-817e-fcc7d904f506" providerId="ADAL" clId="{7B538C3F-295A-4381-A1CB-A4F8CD71A899}" dt="2023-10-12T13:46:36.213" v="1126" actId="47"/>
        <pc:sldMkLst>
          <pc:docMk/>
          <pc:sldMk cId="1994348747" sldId="1506"/>
        </pc:sldMkLst>
        <pc:spChg chg="mod">
          <ac:chgData name="Austin Davis" userId="233ba319-90f7-4da2-817e-fcc7d904f506" providerId="ADAL" clId="{7B538C3F-295A-4381-A1CB-A4F8CD71A899}" dt="2023-10-12T13:20:43.797" v="217" actId="20577"/>
          <ac:spMkLst>
            <pc:docMk/>
            <pc:sldMk cId="1994348747" sldId="1506"/>
            <ac:spMk id="2" creationId="{56717624-D822-42A5-BF3A-DEDC7C6B2F49}"/>
          </ac:spMkLst>
        </pc:spChg>
        <pc:spChg chg="del mod">
          <ac:chgData name="Austin Davis" userId="233ba319-90f7-4da2-817e-fcc7d904f506" providerId="ADAL" clId="{7B538C3F-295A-4381-A1CB-A4F8CD71A899}" dt="2023-10-12T13:20:51.232" v="219" actId="478"/>
          <ac:spMkLst>
            <pc:docMk/>
            <pc:sldMk cId="1994348747" sldId="1506"/>
            <ac:spMk id="7" creationId="{3AC3C75D-0E96-50EB-2500-E6C899301B2F}"/>
          </ac:spMkLst>
        </pc:spChg>
        <pc:graphicFrameChg chg="add mod modGraphic">
          <ac:chgData name="Austin Davis" userId="233ba319-90f7-4da2-817e-fcc7d904f506" providerId="ADAL" clId="{7B538C3F-295A-4381-A1CB-A4F8CD71A899}" dt="2023-10-12T13:45:29.585" v="1125" actId="1035"/>
          <ac:graphicFrameMkLst>
            <pc:docMk/>
            <pc:sldMk cId="1994348747" sldId="1506"/>
            <ac:graphicFrameMk id="5" creationId="{F7415D3F-C942-51D7-F163-7E77FB0D0C8E}"/>
          </ac:graphicFrameMkLst>
        </pc:graphicFrameChg>
        <pc:graphicFrameChg chg="add mod modGraphic">
          <ac:chgData name="Austin Davis" userId="233ba319-90f7-4da2-817e-fcc7d904f506" providerId="ADAL" clId="{7B538C3F-295A-4381-A1CB-A4F8CD71A899}" dt="2023-10-12T13:45:29.585" v="1125" actId="1035"/>
          <ac:graphicFrameMkLst>
            <pc:docMk/>
            <pc:sldMk cId="1994348747" sldId="1506"/>
            <ac:graphicFrameMk id="6" creationId="{E300A1AB-EDAF-EA39-F5E3-52226BA24EE2}"/>
          </ac:graphicFrameMkLst>
        </pc:graphicFrameChg>
        <pc:graphicFrameChg chg="add del mod modGraphic">
          <ac:chgData name="Austin Davis" userId="233ba319-90f7-4da2-817e-fcc7d904f506" providerId="ADAL" clId="{7B538C3F-295A-4381-A1CB-A4F8CD71A899}" dt="2023-10-12T13:38:03.457" v="892" actId="478"/>
          <ac:graphicFrameMkLst>
            <pc:docMk/>
            <pc:sldMk cId="1994348747" sldId="1506"/>
            <ac:graphicFrameMk id="8" creationId="{03C8D86A-BC7E-BCC2-F4DB-CE7381328AC4}"/>
          </ac:graphicFrameMkLst>
        </pc:graphicFrameChg>
        <pc:graphicFrameChg chg="add del">
          <ac:chgData name="Austin Davis" userId="233ba319-90f7-4da2-817e-fcc7d904f506" providerId="ADAL" clId="{7B538C3F-295A-4381-A1CB-A4F8CD71A899}" dt="2023-10-12T13:33:47.896" v="670" actId="478"/>
          <ac:graphicFrameMkLst>
            <pc:docMk/>
            <pc:sldMk cId="1994348747" sldId="1506"/>
            <ac:graphicFrameMk id="9" creationId="{04C3F871-A9AC-755A-8464-9BFD7D608F17}"/>
          </ac:graphicFrameMkLst>
        </pc:graphicFrameChg>
        <pc:graphicFrameChg chg="add del mod">
          <ac:chgData name="Austin Davis" userId="233ba319-90f7-4da2-817e-fcc7d904f506" providerId="ADAL" clId="{7B538C3F-295A-4381-A1CB-A4F8CD71A899}" dt="2023-10-12T13:35:02.255" v="719"/>
          <ac:graphicFrameMkLst>
            <pc:docMk/>
            <pc:sldMk cId="1994348747" sldId="1506"/>
            <ac:graphicFrameMk id="10" creationId="{BBFB9005-A6F7-82EB-6C67-46A10AC4864A}"/>
          </ac:graphicFrameMkLst>
        </pc:graphicFrameChg>
        <pc:graphicFrameChg chg="add mod modGraphic">
          <ac:chgData name="Austin Davis" userId="233ba319-90f7-4da2-817e-fcc7d904f506" providerId="ADAL" clId="{7B538C3F-295A-4381-A1CB-A4F8CD71A899}" dt="2023-10-12T13:45:29.585" v="1125" actId="1035"/>
          <ac:graphicFrameMkLst>
            <pc:docMk/>
            <pc:sldMk cId="1994348747" sldId="1506"/>
            <ac:graphicFrameMk id="11" creationId="{11B788D5-08D0-096C-2557-8F1842373867}"/>
          </ac:graphicFrameMkLst>
        </pc:graphicFrameChg>
        <pc:graphicFrameChg chg="add mod modGraphic">
          <ac:chgData name="Austin Davis" userId="233ba319-90f7-4da2-817e-fcc7d904f506" providerId="ADAL" clId="{7B538C3F-295A-4381-A1CB-A4F8CD71A899}" dt="2023-10-12T13:45:29.585" v="1125" actId="1035"/>
          <ac:graphicFrameMkLst>
            <pc:docMk/>
            <pc:sldMk cId="1994348747" sldId="1506"/>
            <ac:graphicFrameMk id="12" creationId="{38E71BE9-FE38-8436-8CE0-A4D7A1AECBB5}"/>
          </ac:graphicFrameMkLst>
        </pc:graphicFrameChg>
      </pc:sldChg>
      <pc:sldChg chg="modSp add del mod">
        <pc:chgData name="Austin Davis" userId="233ba319-90f7-4da2-817e-fcc7d904f506" providerId="ADAL" clId="{7B538C3F-295A-4381-A1CB-A4F8CD71A899}" dt="2023-10-12T13:46:36.213" v="1126" actId="47"/>
        <pc:sldMkLst>
          <pc:docMk/>
          <pc:sldMk cId="1868287407" sldId="1507"/>
        </pc:sldMkLst>
        <pc:spChg chg="mod">
          <ac:chgData name="Austin Davis" userId="233ba319-90f7-4da2-817e-fcc7d904f506" providerId="ADAL" clId="{7B538C3F-295A-4381-A1CB-A4F8CD71A899}" dt="2023-10-12T13:39:11.827" v="1001" actId="20577"/>
          <ac:spMkLst>
            <pc:docMk/>
            <pc:sldMk cId="1868287407" sldId="1507"/>
            <ac:spMk id="2" creationId="{56717624-D822-42A5-BF3A-DEDC7C6B2F49}"/>
          </ac:spMkLst>
        </pc:spChg>
        <pc:spChg chg="mod">
          <ac:chgData name="Austin Davis" userId="233ba319-90f7-4da2-817e-fcc7d904f506" providerId="ADAL" clId="{7B538C3F-295A-4381-A1CB-A4F8CD71A899}" dt="2023-10-12T13:39:28.001" v="1003" actId="11"/>
          <ac:spMkLst>
            <pc:docMk/>
            <pc:sldMk cId="1868287407" sldId="1507"/>
            <ac:spMk id="7" creationId="{3AC3C75D-0E96-50EB-2500-E6C899301B2F}"/>
          </ac:spMkLst>
        </pc:spChg>
      </pc:sldChg>
      <pc:sldChg chg="addSp delSp modSp add mod modTransition">
        <pc:chgData name="Austin Davis" userId="233ba319-90f7-4da2-817e-fcc7d904f506" providerId="ADAL" clId="{7B538C3F-295A-4381-A1CB-A4F8CD71A899}" dt="2023-10-20T19:23:26.979" v="1136"/>
        <pc:sldMkLst>
          <pc:docMk/>
          <pc:sldMk cId="400884286" sldId="1514"/>
        </pc:sldMkLst>
        <pc:spChg chg="add mod">
          <ac:chgData name="Austin Davis" userId="233ba319-90f7-4da2-817e-fcc7d904f506" providerId="ADAL" clId="{7B538C3F-295A-4381-A1CB-A4F8CD71A899}" dt="2023-10-20T19:23:26.979" v="1136"/>
          <ac:spMkLst>
            <pc:docMk/>
            <pc:sldMk cId="400884286" sldId="1514"/>
            <ac:spMk id="4" creationId="{1D3D61F5-7D75-76D5-F4F7-4D95F922778A}"/>
          </ac:spMkLst>
        </pc:spChg>
        <pc:spChg chg="del">
          <ac:chgData name="Austin Davis" userId="233ba319-90f7-4da2-817e-fcc7d904f506" providerId="ADAL" clId="{7B538C3F-295A-4381-A1CB-A4F8CD71A899}" dt="2023-10-20T19:23:21.720" v="1135" actId="478"/>
          <ac:spMkLst>
            <pc:docMk/>
            <pc:sldMk cId="400884286" sldId="1514"/>
            <ac:spMk id="40" creationId="{2BD466DA-1754-4D9C-8F05-47CE5C6A631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Blended Bond Yield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cat>
          <c:val>
            <c:numRef>
              <c:f>Sheet1!$B$2:$B$62</c:f>
              <c:numCache>
                <c:formatCode>0.00%</c:formatCode>
                <c:ptCount val="61"/>
                <c:pt idx="1">
                  <c:v>4.2500000000000003E-2</c:v>
                </c:pt>
                <c:pt idx="2">
                  <c:v>4.2500000000000003E-2</c:v>
                </c:pt>
                <c:pt idx="3">
                  <c:v>4.2500000000000003E-2</c:v>
                </c:pt>
                <c:pt idx="4">
                  <c:v>4.2500000000000003E-2</c:v>
                </c:pt>
                <c:pt idx="5">
                  <c:v>4.2500000000000003E-2</c:v>
                </c:pt>
                <c:pt idx="6">
                  <c:v>4.2500000000000003E-2</c:v>
                </c:pt>
                <c:pt idx="7">
                  <c:v>4.2499999999999996E-2</c:v>
                </c:pt>
                <c:pt idx="8">
                  <c:v>4.2499999999999996E-2</c:v>
                </c:pt>
                <c:pt idx="9">
                  <c:v>4.2499999999999996E-2</c:v>
                </c:pt>
                <c:pt idx="10">
                  <c:v>4.2499999999999996E-2</c:v>
                </c:pt>
                <c:pt idx="11">
                  <c:v>4.2499999999999989E-2</c:v>
                </c:pt>
                <c:pt idx="12">
                  <c:v>4.2499999999999989E-2</c:v>
                </c:pt>
                <c:pt idx="13">
                  <c:v>4.2499999999999989E-2</c:v>
                </c:pt>
                <c:pt idx="14">
                  <c:v>4.2499999999999989E-2</c:v>
                </c:pt>
                <c:pt idx="15">
                  <c:v>4.2499999999999989E-2</c:v>
                </c:pt>
                <c:pt idx="16">
                  <c:v>4.2499999999999989E-2</c:v>
                </c:pt>
                <c:pt idx="17">
                  <c:v>4.2499999999999989E-2</c:v>
                </c:pt>
                <c:pt idx="18">
                  <c:v>4.2499999999999989E-2</c:v>
                </c:pt>
                <c:pt idx="19">
                  <c:v>4.2499999999999989E-2</c:v>
                </c:pt>
                <c:pt idx="20">
                  <c:v>4.2499999999999989E-2</c:v>
                </c:pt>
                <c:pt idx="21">
                  <c:v>4.2499999999999989E-2</c:v>
                </c:pt>
                <c:pt idx="22">
                  <c:v>4.2499999999999989E-2</c:v>
                </c:pt>
                <c:pt idx="23">
                  <c:v>4.2499999999999989E-2</c:v>
                </c:pt>
                <c:pt idx="24">
                  <c:v>4.2499999999999989E-2</c:v>
                </c:pt>
                <c:pt idx="25">
                  <c:v>4.2499999999999989E-2</c:v>
                </c:pt>
                <c:pt idx="26">
                  <c:v>4.2499999999999989E-2</c:v>
                </c:pt>
                <c:pt idx="27">
                  <c:v>4.2499999999999989E-2</c:v>
                </c:pt>
                <c:pt idx="28">
                  <c:v>4.2499999999999989E-2</c:v>
                </c:pt>
                <c:pt idx="29">
                  <c:v>4.2499999999999989E-2</c:v>
                </c:pt>
                <c:pt idx="30">
                  <c:v>4.2499999999999989E-2</c:v>
                </c:pt>
                <c:pt idx="31">
                  <c:v>4.2499999999999989E-2</c:v>
                </c:pt>
                <c:pt idx="32">
                  <c:v>4.2499999999999989E-2</c:v>
                </c:pt>
                <c:pt idx="33">
                  <c:v>4.2499999999999989E-2</c:v>
                </c:pt>
                <c:pt idx="34">
                  <c:v>4.2499999999999989E-2</c:v>
                </c:pt>
                <c:pt idx="35">
                  <c:v>4.2499999999999989E-2</c:v>
                </c:pt>
                <c:pt idx="36">
                  <c:v>4.2499999999999989E-2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F9-41DA-B079-E51DD29AFF0A}"/>
            </c:ext>
          </c:extLst>
        </c:ser>
        <c:ser>
          <c:idx val="6"/>
          <c:order val="2"/>
          <c:tx>
            <c:strRef>
              <c:f>Sheet1!$C$1</c:f>
              <c:strCache>
                <c:ptCount val="1"/>
                <c:pt idx="0">
                  <c:v>Bond Rate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cat>
          <c:val>
            <c:numRef>
              <c:f>Sheet1!$C$2:$C$62</c:f>
              <c:numCache>
                <c:formatCode>0.00%</c:formatCode>
                <c:ptCount val="61"/>
                <c:pt idx="1">
                  <c:v>4.2500000000000003E-2</c:v>
                </c:pt>
                <c:pt idx="2">
                  <c:v>4.2500000000000003E-2</c:v>
                </c:pt>
                <c:pt idx="3">
                  <c:v>4.2500000000000003E-2</c:v>
                </c:pt>
                <c:pt idx="4">
                  <c:v>4.2500000000000003E-2</c:v>
                </c:pt>
                <c:pt idx="5">
                  <c:v>4.2500000000000003E-2</c:v>
                </c:pt>
                <c:pt idx="6">
                  <c:v>4.2500000000000003E-2</c:v>
                </c:pt>
                <c:pt idx="7">
                  <c:v>4.2500000000000003E-2</c:v>
                </c:pt>
                <c:pt idx="8">
                  <c:v>4.2500000000000003E-2</c:v>
                </c:pt>
                <c:pt idx="9">
                  <c:v>4.2500000000000003E-2</c:v>
                </c:pt>
                <c:pt idx="10">
                  <c:v>4.2500000000000003E-2</c:v>
                </c:pt>
                <c:pt idx="11">
                  <c:v>4.2500000000000003E-2</c:v>
                </c:pt>
                <c:pt idx="12">
                  <c:v>4.2500000000000003E-2</c:v>
                </c:pt>
                <c:pt idx="13">
                  <c:v>4.2500000000000003E-2</c:v>
                </c:pt>
                <c:pt idx="14">
                  <c:v>4.2500000000000003E-2</c:v>
                </c:pt>
                <c:pt idx="15">
                  <c:v>4.2500000000000003E-2</c:v>
                </c:pt>
                <c:pt idx="16">
                  <c:v>4.2500000000000003E-2</c:v>
                </c:pt>
                <c:pt idx="17">
                  <c:v>4.2500000000000003E-2</c:v>
                </c:pt>
                <c:pt idx="18">
                  <c:v>4.2500000000000003E-2</c:v>
                </c:pt>
                <c:pt idx="19">
                  <c:v>4.2500000000000003E-2</c:v>
                </c:pt>
                <c:pt idx="20">
                  <c:v>4.2500000000000003E-2</c:v>
                </c:pt>
                <c:pt idx="21">
                  <c:v>4.2500000000000003E-2</c:v>
                </c:pt>
                <c:pt idx="22">
                  <c:v>4.2500000000000003E-2</c:v>
                </c:pt>
                <c:pt idx="23">
                  <c:v>4.2500000000000003E-2</c:v>
                </c:pt>
                <c:pt idx="24">
                  <c:v>4.2500000000000003E-2</c:v>
                </c:pt>
                <c:pt idx="25">
                  <c:v>4.2500000000000003E-2</c:v>
                </c:pt>
                <c:pt idx="26">
                  <c:v>4.2500000000000003E-2</c:v>
                </c:pt>
                <c:pt idx="27">
                  <c:v>4.2500000000000003E-2</c:v>
                </c:pt>
                <c:pt idx="28">
                  <c:v>4.2500000000000003E-2</c:v>
                </c:pt>
                <c:pt idx="29">
                  <c:v>4.2500000000000003E-2</c:v>
                </c:pt>
                <c:pt idx="30">
                  <c:v>4.2500000000000003E-2</c:v>
                </c:pt>
                <c:pt idx="31">
                  <c:v>4.2500000000000003E-2</c:v>
                </c:pt>
                <c:pt idx="32">
                  <c:v>4.2500000000000003E-2</c:v>
                </c:pt>
                <c:pt idx="33">
                  <c:v>4.2500000000000003E-2</c:v>
                </c:pt>
                <c:pt idx="34">
                  <c:v>4.2500000000000003E-2</c:v>
                </c:pt>
                <c:pt idx="35">
                  <c:v>4.2500000000000003E-2</c:v>
                </c:pt>
                <c:pt idx="36">
                  <c:v>4.2500000000000003E-2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87-4D8F-BE45-066DC86B123F}"/>
            </c:ext>
          </c:extLst>
        </c:ser>
        <c:ser>
          <c:idx val="3"/>
          <c:order val="3"/>
          <c:tx>
            <c:strRef>
              <c:f>Sheet1!$F$1</c:f>
              <c:strCache>
                <c:ptCount val="1"/>
                <c:pt idx="0">
                  <c:v>Investment Yield</c:v>
                </c:pt>
              </c:strCache>
            </c:strRef>
          </c:tx>
          <c:spPr>
            <a:ln w="28575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cat>
          <c:val>
            <c:numRef>
              <c:f>Sheet1!$F$2:$F$62</c:f>
              <c:numCache>
                <c:formatCode>0.00%</c:formatCode>
                <c:ptCount val="61"/>
                <c:pt idx="1">
                  <c:v>4.8500000000000001E-2</c:v>
                </c:pt>
                <c:pt idx="2">
                  <c:v>4.8500000000000001E-2</c:v>
                </c:pt>
                <c:pt idx="3">
                  <c:v>4.8500000000000001E-2</c:v>
                </c:pt>
                <c:pt idx="4">
                  <c:v>4.8500000000000001E-2</c:v>
                </c:pt>
                <c:pt idx="5">
                  <c:v>4.8500000000000001E-2</c:v>
                </c:pt>
                <c:pt idx="6">
                  <c:v>4.8500000000000001E-2</c:v>
                </c:pt>
                <c:pt idx="7">
                  <c:v>4.8500000000000001E-2</c:v>
                </c:pt>
                <c:pt idx="8">
                  <c:v>4.8500000000000001E-2</c:v>
                </c:pt>
                <c:pt idx="9">
                  <c:v>4.8500000000000001E-2</c:v>
                </c:pt>
                <c:pt idx="10">
                  <c:v>4.8500000000000001E-2</c:v>
                </c:pt>
                <c:pt idx="11">
                  <c:v>4.8500000000000001E-2</c:v>
                </c:pt>
                <c:pt idx="12">
                  <c:v>4.8500000000000001E-2</c:v>
                </c:pt>
                <c:pt idx="13">
                  <c:v>4.8500000000000001E-2</c:v>
                </c:pt>
                <c:pt idx="14">
                  <c:v>4.8500000000000001E-2</c:v>
                </c:pt>
                <c:pt idx="15">
                  <c:v>4.8500000000000001E-2</c:v>
                </c:pt>
                <c:pt idx="16">
                  <c:v>4.8500000000000001E-2</c:v>
                </c:pt>
                <c:pt idx="17">
                  <c:v>4.8500000000000001E-2</c:v>
                </c:pt>
                <c:pt idx="18">
                  <c:v>4.8500000000000001E-2</c:v>
                </c:pt>
                <c:pt idx="19">
                  <c:v>4.8500000000000001E-2</c:v>
                </c:pt>
                <c:pt idx="20">
                  <c:v>4.8500000000000001E-2</c:v>
                </c:pt>
                <c:pt idx="21">
                  <c:v>4.8500000000000001E-2</c:v>
                </c:pt>
                <c:pt idx="22">
                  <c:v>4.8500000000000001E-2</c:v>
                </c:pt>
                <c:pt idx="23">
                  <c:v>4.8500000000000001E-2</c:v>
                </c:pt>
                <c:pt idx="24">
                  <c:v>4.8500000000000001E-2</c:v>
                </c:pt>
                <c:pt idx="25">
                  <c:v>4.8500000000000001E-2</c:v>
                </c:pt>
                <c:pt idx="26">
                  <c:v>4.8500000000000001E-2</c:v>
                </c:pt>
                <c:pt idx="27">
                  <c:v>4.8500000000000001E-2</c:v>
                </c:pt>
                <c:pt idx="28">
                  <c:v>4.8500000000000001E-2</c:v>
                </c:pt>
                <c:pt idx="29">
                  <c:v>4.8500000000000001E-2</c:v>
                </c:pt>
                <c:pt idx="30">
                  <c:v>4.8500000000000001E-2</c:v>
                </c:pt>
                <c:pt idx="31">
                  <c:v>4.8500000000000001E-2</c:v>
                </c:pt>
                <c:pt idx="32">
                  <c:v>4.8500000000000001E-2</c:v>
                </c:pt>
                <c:pt idx="33">
                  <c:v>4.8500000000000001E-2</c:v>
                </c:pt>
                <c:pt idx="34">
                  <c:v>4.8500000000000001E-2</c:v>
                </c:pt>
                <c:pt idx="35">
                  <c:v>4.8500000000000001E-2</c:v>
                </c:pt>
                <c:pt idx="36">
                  <c:v>4.8500000000000001E-2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F7-4714-AA6D-DCE67CF0F2B1}"/>
            </c:ext>
          </c:extLst>
        </c:ser>
        <c:ser>
          <c:idx val="5"/>
          <c:order val="4"/>
          <c:tx>
            <c:strRef>
              <c:f>Sheet1!$H$1</c:f>
              <c:strCache>
                <c:ptCount val="1"/>
                <c:pt idx="0">
                  <c:v>Permanent Loan Rate</c:v>
                </c:pt>
              </c:strCache>
            </c:strRef>
          </c:tx>
          <c:spPr>
            <a:ln w="28575" cap="rnd">
              <a:solidFill>
                <a:schemeClr val="accent6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cat>
          <c:val>
            <c:numRef>
              <c:f>Sheet1!$H$2:$H$62</c:f>
              <c:numCache>
                <c:formatCode>General</c:formatCode>
                <c:ptCount val="61"/>
                <c:pt idx="36" formatCode="0.00%">
                  <c:v>0.06</c:v>
                </c:pt>
                <c:pt idx="37" formatCode="0.00%">
                  <c:v>0.06</c:v>
                </c:pt>
                <c:pt idx="38" formatCode="0.00%">
                  <c:v>0.06</c:v>
                </c:pt>
                <c:pt idx="39" formatCode="0.00%">
                  <c:v>0.06</c:v>
                </c:pt>
                <c:pt idx="40" formatCode="0.00%">
                  <c:v>0.06</c:v>
                </c:pt>
                <c:pt idx="41" formatCode="0.00%">
                  <c:v>0.06</c:v>
                </c:pt>
                <c:pt idx="42" formatCode="0.00%">
                  <c:v>0.06</c:v>
                </c:pt>
                <c:pt idx="43" formatCode="0.00%">
                  <c:v>0.06</c:v>
                </c:pt>
                <c:pt idx="44" formatCode="0.00%">
                  <c:v>0.06</c:v>
                </c:pt>
                <c:pt idx="45" formatCode="0.00%">
                  <c:v>0.06</c:v>
                </c:pt>
                <c:pt idx="46" formatCode="0.00%">
                  <c:v>0.06</c:v>
                </c:pt>
                <c:pt idx="47" formatCode="0.00%">
                  <c:v>0.06</c:v>
                </c:pt>
                <c:pt idx="48" formatCode="0.00%">
                  <c:v>0.06</c:v>
                </c:pt>
                <c:pt idx="49" formatCode="0.00%">
                  <c:v>0.06</c:v>
                </c:pt>
                <c:pt idx="50" formatCode="0.00%">
                  <c:v>0.06</c:v>
                </c:pt>
                <c:pt idx="51" formatCode="0.00%">
                  <c:v>0.06</c:v>
                </c:pt>
                <c:pt idx="52" formatCode="0.00%">
                  <c:v>0.06</c:v>
                </c:pt>
                <c:pt idx="53" formatCode="0.00%">
                  <c:v>0.06</c:v>
                </c:pt>
                <c:pt idx="54" formatCode="0.00%">
                  <c:v>0.06</c:v>
                </c:pt>
                <c:pt idx="55" formatCode="0.00%">
                  <c:v>0.06</c:v>
                </c:pt>
                <c:pt idx="56" formatCode="0.00%">
                  <c:v>0.06</c:v>
                </c:pt>
                <c:pt idx="57" formatCode="0.00%">
                  <c:v>0.06</c:v>
                </c:pt>
                <c:pt idx="58" formatCode="0.00%">
                  <c:v>0.06</c:v>
                </c:pt>
                <c:pt idx="59" formatCode="0.00%">
                  <c:v>0.06</c:v>
                </c:pt>
                <c:pt idx="60" formatCode="0.00%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87-4D8F-BE45-066DC86B123F}"/>
            </c:ext>
          </c:extLst>
        </c:ser>
        <c:ser>
          <c:idx val="4"/>
          <c:order val="5"/>
          <c:tx>
            <c:strRef>
              <c:f>Sheet1!$G$1</c:f>
              <c:strCache>
                <c:ptCount val="1"/>
                <c:pt idx="0">
                  <c:v>Investment Yield2</c:v>
                </c:pt>
              </c:strCache>
            </c:strRef>
          </c:tx>
          <c:spPr>
            <a:ln w="28575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cat>
          <c:val>
            <c:numRef>
              <c:f>Sheet1!$G$2:$G$62</c:f>
              <c:numCache>
                <c:formatCode>General</c:formatCode>
                <c:ptCount val="61"/>
                <c:pt idx="36" formatCode="0.00%">
                  <c:v>4.8500000000000001E-2</c:v>
                </c:pt>
                <c:pt idx="37" formatCode="0.00%">
                  <c:v>4.8500000000000001E-2</c:v>
                </c:pt>
                <c:pt idx="38" formatCode="0.00%">
                  <c:v>4.8500000000000001E-2</c:v>
                </c:pt>
                <c:pt idx="39" formatCode="0.00%">
                  <c:v>4.8500000000000001E-2</c:v>
                </c:pt>
                <c:pt idx="40" formatCode="0.00%">
                  <c:v>4.8500000000000001E-2</c:v>
                </c:pt>
                <c:pt idx="41" formatCode="0.00%">
                  <c:v>4.8500000000000001E-2</c:v>
                </c:pt>
                <c:pt idx="42" formatCode="0.00%">
                  <c:v>4.8500000000000001E-2</c:v>
                </c:pt>
                <c:pt idx="43" formatCode="0.00%">
                  <c:v>4.8500000000000001E-2</c:v>
                </c:pt>
                <c:pt idx="44" formatCode="0.00%">
                  <c:v>4.8500000000000001E-2</c:v>
                </c:pt>
                <c:pt idx="45" formatCode="0.00%">
                  <c:v>4.8500000000000001E-2</c:v>
                </c:pt>
                <c:pt idx="46" formatCode="0.00%">
                  <c:v>4.8500000000000001E-2</c:v>
                </c:pt>
                <c:pt idx="47" formatCode="0.00%">
                  <c:v>4.8500000000000001E-2</c:v>
                </c:pt>
                <c:pt idx="48" formatCode="0.00%">
                  <c:v>4.8500000000000001E-2</c:v>
                </c:pt>
                <c:pt idx="49" formatCode="0.00%">
                  <c:v>4.8500000000000001E-2</c:v>
                </c:pt>
                <c:pt idx="50" formatCode="0.00%">
                  <c:v>4.8500000000000001E-2</c:v>
                </c:pt>
                <c:pt idx="51" formatCode="0.00%">
                  <c:v>4.8500000000000001E-2</c:v>
                </c:pt>
                <c:pt idx="52" formatCode="0.00%">
                  <c:v>4.8500000000000001E-2</c:v>
                </c:pt>
                <c:pt idx="53" formatCode="0.00%">
                  <c:v>4.8500000000000001E-2</c:v>
                </c:pt>
                <c:pt idx="54" formatCode="0.00%">
                  <c:v>4.8500000000000001E-2</c:v>
                </c:pt>
                <c:pt idx="55" formatCode="0.00%">
                  <c:v>4.8500000000000001E-2</c:v>
                </c:pt>
                <c:pt idx="56" formatCode="0.00%">
                  <c:v>4.8500000000000001E-2</c:v>
                </c:pt>
                <c:pt idx="57" formatCode="0.00%">
                  <c:v>4.8500000000000001E-2</c:v>
                </c:pt>
                <c:pt idx="58" formatCode="0.00%">
                  <c:v>4.8500000000000001E-2</c:v>
                </c:pt>
                <c:pt idx="59" formatCode="0.00%">
                  <c:v>4.8500000000000001E-2</c:v>
                </c:pt>
                <c:pt idx="60" formatCode="0.00%">
                  <c:v>4.8500000000000001E-2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8F7-4714-AA6D-DCE67CF0F2B1}"/>
            </c:ext>
          </c:extLst>
        </c:ser>
        <c:ser>
          <c:idx val="2"/>
          <c:order val="6"/>
          <c:tx>
            <c:strRef>
              <c:f>Sheet1!$E$1</c:f>
              <c:strCache>
                <c:ptCount val="1"/>
                <c:pt idx="0">
                  <c:v>Blended Bond Yield2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cat>
          <c:val>
            <c:numRef>
              <c:f>Sheet1!$E$2:$E$62</c:f>
              <c:numCache>
                <c:formatCode>General</c:formatCode>
                <c:ptCount val="61"/>
                <c:pt idx="36" formatCode="0.00%">
                  <c:v>4.2499999999999989E-2</c:v>
                </c:pt>
                <c:pt idx="37" formatCode="0.00%">
                  <c:v>4.2972972972972964E-2</c:v>
                </c:pt>
                <c:pt idx="38" formatCode="0.00%">
                  <c:v>4.3421052631578937E-2</c:v>
                </c:pt>
                <c:pt idx="39" formatCode="0.00%">
                  <c:v>4.384615384615384E-2</c:v>
                </c:pt>
                <c:pt idx="40" formatCode="0.00%">
                  <c:v>4.4249999999999998E-2</c:v>
                </c:pt>
                <c:pt idx="41" formatCode="0.00%">
                  <c:v>4.4634146341463413E-2</c:v>
                </c:pt>
                <c:pt idx="42" formatCode="0.00%">
                  <c:v>4.4999999999999998E-2</c:v>
                </c:pt>
                <c:pt idx="43" formatCode="0.00%">
                  <c:v>4.5348837209302321E-2</c:v>
                </c:pt>
                <c:pt idx="44" formatCode="0.00%">
                  <c:v>4.5681818181818178E-2</c:v>
                </c:pt>
                <c:pt idx="45" formatCode="0.00%">
                  <c:v>4.5999999999999999E-2</c:v>
                </c:pt>
                <c:pt idx="46" formatCode="0.00%">
                  <c:v>4.6304347826086951E-2</c:v>
                </c:pt>
                <c:pt idx="47" formatCode="0.00%">
                  <c:v>4.6595744680851064E-2</c:v>
                </c:pt>
                <c:pt idx="48" formatCode="0.00%">
                  <c:v>4.6875E-2</c:v>
                </c:pt>
                <c:pt idx="49" formatCode="0.00%">
                  <c:v>4.7142857142857146E-2</c:v>
                </c:pt>
                <c:pt idx="50" formatCode="0.00%">
                  <c:v>4.7400000000000005E-2</c:v>
                </c:pt>
                <c:pt idx="51" formatCode="0.00%">
                  <c:v>4.7647058823529417E-2</c:v>
                </c:pt>
                <c:pt idx="52" formatCode="0.00%">
                  <c:v>4.7884615384615387E-2</c:v>
                </c:pt>
                <c:pt idx="53" formatCode="0.00%">
                  <c:v>4.8113207547169815E-2</c:v>
                </c:pt>
                <c:pt idx="54" formatCode="0.00%">
                  <c:v>4.8333333333333339E-2</c:v>
                </c:pt>
                <c:pt idx="55" formatCode="0.00%">
                  <c:v>4.8545454545454551E-2</c:v>
                </c:pt>
                <c:pt idx="56" formatCode="0.00%">
                  <c:v>4.8750000000000009E-2</c:v>
                </c:pt>
                <c:pt idx="57" formatCode="0.00%">
                  <c:v>4.8947368421052642E-2</c:v>
                </c:pt>
                <c:pt idx="58" formatCode="0.00%">
                  <c:v>4.9137931034482767E-2</c:v>
                </c:pt>
                <c:pt idx="59" formatCode="0.00%">
                  <c:v>4.9322033898305091E-2</c:v>
                </c:pt>
                <c:pt idx="60" formatCode="0.00%">
                  <c:v>4.9500000000000009E-2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F7-4714-AA6D-DCE67CF0F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9890928"/>
        <c:axId val="1987714928"/>
      </c:lineChart>
      <c:lineChart>
        <c:grouping val="standard"/>
        <c:varyColors val="0"/>
        <c:ser>
          <c:idx val="7"/>
          <c:order val="0"/>
          <c:tx>
            <c:strRef>
              <c:f>Sheet1!$D$1</c:f>
              <c:strCache>
                <c:ptCount val="1"/>
                <c:pt idx="0">
                  <c:v>Positive Earnings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cat>
          <c:val>
            <c:numRef>
              <c:f>Sheet1!$D$2:$D$62</c:f>
              <c:numCache>
                <c:formatCode>#,##0.00</c:formatCode>
                <c:ptCount val="61"/>
                <c:pt idx="0">
                  <c:v>0</c:v>
                </c:pt>
                <c:pt idx="1">
                  <c:v>14999.999999999995</c:v>
                </c:pt>
                <c:pt idx="2">
                  <c:v>29999.999999999989</c:v>
                </c:pt>
                <c:pt idx="3">
                  <c:v>44999.999999999993</c:v>
                </c:pt>
                <c:pt idx="4">
                  <c:v>59999.999999999978</c:v>
                </c:pt>
                <c:pt idx="5">
                  <c:v>74999.999999999985</c:v>
                </c:pt>
                <c:pt idx="6">
                  <c:v>89999.999999999985</c:v>
                </c:pt>
                <c:pt idx="7">
                  <c:v>104999.99999999999</c:v>
                </c:pt>
                <c:pt idx="8">
                  <c:v>119999.99999999996</c:v>
                </c:pt>
                <c:pt idx="9">
                  <c:v>134999.99999999997</c:v>
                </c:pt>
                <c:pt idx="10">
                  <c:v>149999.99999999997</c:v>
                </c:pt>
                <c:pt idx="11">
                  <c:v>164999.99999999997</c:v>
                </c:pt>
                <c:pt idx="12">
                  <c:v>179999.99999999997</c:v>
                </c:pt>
                <c:pt idx="13">
                  <c:v>194999.99999999997</c:v>
                </c:pt>
                <c:pt idx="14">
                  <c:v>209999.99999999997</c:v>
                </c:pt>
                <c:pt idx="15">
                  <c:v>224999.99999999991</c:v>
                </c:pt>
                <c:pt idx="16">
                  <c:v>239999.99999999991</c:v>
                </c:pt>
                <c:pt idx="17">
                  <c:v>254999.99999999991</c:v>
                </c:pt>
                <c:pt idx="18">
                  <c:v>269999.99999999994</c:v>
                </c:pt>
                <c:pt idx="19">
                  <c:v>284999.99999999994</c:v>
                </c:pt>
                <c:pt idx="20">
                  <c:v>299999.99999999994</c:v>
                </c:pt>
                <c:pt idx="21">
                  <c:v>314999.99999999994</c:v>
                </c:pt>
                <c:pt idx="22">
                  <c:v>329999.99999999994</c:v>
                </c:pt>
                <c:pt idx="23">
                  <c:v>344999.99999999994</c:v>
                </c:pt>
                <c:pt idx="24">
                  <c:v>359999.99999999994</c:v>
                </c:pt>
                <c:pt idx="25">
                  <c:v>374999.99999999994</c:v>
                </c:pt>
                <c:pt idx="26">
                  <c:v>389999.99999999994</c:v>
                </c:pt>
                <c:pt idx="27">
                  <c:v>404999.99999999994</c:v>
                </c:pt>
                <c:pt idx="28">
                  <c:v>419999.99999999994</c:v>
                </c:pt>
                <c:pt idx="29">
                  <c:v>434999.99999999983</c:v>
                </c:pt>
                <c:pt idx="30">
                  <c:v>449999.99999999983</c:v>
                </c:pt>
                <c:pt idx="31">
                  <c:v>464999.99999999983</c:v>
                </c:pt>
                <c:pt idx="32">
                  <c:v>479999.99999999983</c:v>
                </c:pt>
                <c:pt idx="33">
                  <c:v>494999.99999999983</c:v>
                </c:pt>
                <c:pt idx="34">
                  <c:v>509999.99999999983</c:v>
                </c:pt>
                <c:pt idx="35">
                  <c:v>524999.99999999988</c:v>
                </c:pt>
                <c:pt idx="36">
                  <c:v>539999.99999999988</c:v>
                </c:pt>
                <c:pt idx="37">
                  <c:v>539999.99999999988</c:v>
                </c:pt>
                <c:pt idx="38">
                  <c:v>539999.99999999988</c:v>
                </c:pt>
                <c:pt idx="39">
                  <c:v>539999.99999999988</c:v>
                </c:pt>
                <c:pt idx="40">
                  <c:v>539999.99999999988</c:v>
                </c:pt>
                <c:pt idx="41">
                  <c:v>539999.99999999988</c:v>
                </c:pt>
                <c:pt idx="42">
                  <c:v>539999.99999999988</c:v>
                </c:pt>
                <c:pt idx="43">
                  <c:v>539999.99999999988</c:v>
                </c:pt>
                <c:pt idx="44">
                  <c:v>539999.99999999988</c:v>
                </c:pt>
                <c:pt idx="45">
                  <c:v>539999.99999999988</c:v>
                </c:pt>
                <c:pt idx="46">
                  <c:v>539999.99999999988</c:v>
                </c:pt>
                <c:pt idx="47">
                  <c:v>539999.99999999988</c:v>
                </c:pt>
                <c:pt idx="48">
                  <c:v>539999.99999999988</c:v>
                </c:pt>
                <c:pt idx="49">
                  <c:v>539999.99999999988</c:v>
                </c:pt>
                <c:pt idx="50">
                  <c:v>539999.99999999988</c:v>
                </c:pt>
                <c:pt idx="51">
                  <c:v>539999.99999999988</c:v>
                </c:pt>
                <c:pt idx="52">
                  <c:v>539999.99999999988</c:v>
                </c:pt>
                <c:pt idx="53">
                  <c:v>539999.99999999988</c:v>
                </c:pt>
                <c:pt idx="54">
                  <c:v>539999.99999999988</c:v>
                </c:pt>
                <c:pt idx="55">
                  <c:v>539999.99999999988</c:v>
                </c:pt>
                <c:pt idx="56">
                  <c:v>539999.99999999988</c:v>
                </c:pt>
                <c:pt idx="57">
                  <c:v>539999.99999999988</c:v>
                </c:pt>
                <c:pt idx="58">
                  <c:v>539999.99999999988</c:v>
                </c:pt>
                <c:pt idx="59">
                  <c:v>539999.99999999988</c:v>
                </c:pt>
                <c:pt idx="60">
                  <c:v>539999.99999999988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87-4D8F-BE45-066DC86B123F}"/>
            </c:ext>
          </c:extLst>
        </c:ser>
        <c:ser>
          <c:idx val="0"/>
          <c:order val="7"/>
          <c:tx>
            <c:strRef>
              <c:f>Sheet1!$I$1</c:f>
              <c:strCache>
                <c:ptCount val="1"/>
                <c:pt idx="0">
                  <c:v>Retainable Earnings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Sheet1!$A$2:$A$62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cat>
          <c:val>
            <c:numRef>
              <c:f>Sheet1!$I$2:$I$62</c:f>
              <c:numCache>
                <c:formatCode>#,##0.00</c:formatCode>
                <c:ptCount val="6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-1.2490009027033011E-9</c:v>
                </c:pt>
                <c:pt idx="37">
                  <c:v>42567.567567566504</c:v>
                </c:pt>
                <c:pt idx="38">
                  <c:v>82894.73684210403</c:v>
                </c:pt>
                <c:pt idx="39">
                  <c:v>121153.84615384534</c:v>
                </c:pt>
                <c:pt idx="40">
                  <c:v>157499.99999999953</c:v>
                </c:pt>
                <c:pt idx="41">
                  <c:v>192073.17073170686</c:v>
                </c:pt>
                <c:pt idx="42">
                  <c:v>224999.99999999956</c:v>
                </c:pt>
                <c:pt idx="43">
                  <c:v>256395.34883720864</c:v>
                </c:pt>
                <c:pt idx="44">
                  <c:v>286363.63636363571</c:v>
                </c:pt>
                <c:pt idx="45">
                  <c:v>314999.99999999965</c:v>
                </c:pt>
                <c:pt idx="46">
                  <c:v>342391.30434782535</c:v>
                </c:pt>
                <c:pt idx="47">
                  <c:v>368617.02127659554</c:v>
                </c:pt>
                <c:pt idx="48">
                  <c:v>393749.99999999977</c:v>
                </c:pt>
                <c:pt idx="49">
                  <c:v>417857.14285714284</c:v>
                </c:pt>
                <c:pt idx="50">
                  <c:v>441000.00000000017</c:v>
                </c:pt>
                <c:pt idx="51">
                  <c:v>463235.29411764734</c:v>
                </c:pt>
                <c:pt idx="52">
                  <c:v>484615.38461538451</c:v>
                </c:pt>
                <c:pt idx="53">
                  <c:v>505188.67924528301</c:v>
                </c:pt>
                <c:pt idx="54">
                  <c:v>525000.00000000023</c:v>
                </c:pt>
                <c:pt idx="55">
                  <c:v>539999.99999999988</c:v>
                </c:pt>
                <c:pt idx="56">
                  <c:v>539999.99999999988</c:v>
                </c:pt>
                <c:pt idx="57">
                  <c:v>539999.99999999988</c:v>
                </c:pt>
                <c:pt idx="58">
                  <c:v>539999.99999999988</c:v>
                </c:pt>
                <c:pt idx="59">
                  <c:v>539999.99999999988</c:v>
                </c:pt>
                <c:pt idx="60">
                  <c:v>539999.99999999988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CE-49F2-9A21-A1C362837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3423247"/>
        <c:axId val="35020271"/>
      </c:lineChart>
      <c:catAx>
        <c:axId val="198989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7714928"/>
        <c:crosses val="autoZero"/>
        <c:auto val="1"/>
        <c:lblAlgn val="ctr"/>
        <c:lblOffset val="100"/>
        <c:tickLblSkip val="6"/>
        <c:tickMarkSkip val="6"/>
        <c:noMultiLvlLbl val="0"/>
      </c:catAx>
      <c:valAx>
        <c:axId val="1987714928"/>
        <c:scaling>
          <c:orientation val="minMax"/>
          <c:max val="6.0000000000000012E-2"/>
          <c:min val="3.0000000000000006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9890928"/>
        <c:crosses val="autoZero"/>
        <c:crossBetween val="between"/>
      </c:valAx>
      <c:valAx>
        <c:axId val="35020271"/>
        <c:scaling>
          <c:orientation val="minMax"/>
          <c:max val="700000"/>
          <c:min val="0"/>
        </c:scaling>
        <c:delete val="0"/>
        <c:axPos val="r"/>
        <c:numFmt formatCode="&quot;$&quot;#,##0.0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3423247"/>
        <c:crosses val="max"/>
        <c:crossBetween val="between"/>
      </c:valAx>
      <c:catAx>
        <c:axId val="2434232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02027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Standard Bond Structure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Construction Loan Interest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Interest Cost Through Completion</c:v>
                </c:pt>
                <c:pt idx="1">
                  <c:v>Estimated Equity Generated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2175000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59-4A96-9C23-B42C48BCF5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Interest Cost Through Completion</c:v>
                </c:pt>
                <c:pt idx="1">
                  <c:v>Estimated Equity Generated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1-E059-4A96-9C23-B42C48BCF5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Equity Generated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59-4A96-9C23-B42C48BCF5C0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Interest Cost Through Completion</c:v>
                </c:pt>
                <c:pt idx="1">
                  <c:v>Estimated Equity Generated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1">
                  <c:v>750000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59-4A96-9C23-B42C48BCF5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80507151"/>
        <c:axId val="690840159"/>
      </c:barChart>
      <c:catAx>
        <c:axId val="58050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840159"/>
        <c:crosses val="autoZero"/>
        <c:auto val="1"/>
        <c:lblAlgn val="ctr"/>
        <c:lblOffset val="100"/>
        <c:noMultiLvlLbl val="0"/>
      </c:catAx>
      <c:valAx>
        <c:axId val="690840159"/>
        <c:scaling>
          <c:orientation val="minMax"/>
          <c:max val="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507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Cash-Backed Forward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Construction Loan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Interest Cost Through Completion</c:v>
                </c:pt>
                <c:pt idx="1">
                  <c:v>Estimated Equity Generated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2175000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DC-4761-BCE5-95FFDCA68E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Bond Interest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Interest Cost Through Completion</c:v>
                </c:pt>
                <c:pt idx="1">
                  <c:v>Estimated Equity Generated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2550000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3DC-4761-BCE5-95FFDCA68E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Interest Cost Through Completion</c:v>
                </c:pt>
                <c:pt idx="1">
                  <c:v>Estimated Equity Generated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1">
                  <c:v>750000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DC-4761-BCE5-95FFDCA68E6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Equity Generated</c:v>
                </c:pt>
              </c:strCache>
            </c:strRef>
          </c:tx>
          <c:spPr>
            <a:solidFill>
              <a:srgbClr val="00B050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Interest Cost Through Completion</c:v>
                </c:pt>
                <c:pt idx="1">
                  <c:v>Estimated Equity Generated</c:v>
                </c:pt>
              </c:strCache>
            </c:strRef>
          </c:cat>
          <c:val>
            <c:numRef>
              <c:f>Sheet1!$E$2:$E$3</c:f>
              <c:numCache>
                <c:formatCode>General</c:formatCode>
                <c:ptCount val="2"/>
                <c:pt idx="1">
                  <c:v>900000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DC-4761-BCE5-95FFDCA68E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80507151"/>
        <c:axId val="690840159"/>
      </c:barChart>
      <c:catAx>
        <c:axId val="58050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0840159"/>
        <c:crosses val="autoZero"/>
        <c:auto val="1"/>
        <c:lblAlgn val="ctr"/>
        <c:lblOffset val="100"/>
        <c:noMultiLvlLbl val="0"/>
      </c:catAx>
      <c:valAx>
        <c:axId val="6908401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050715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0.21415</cdr:x>
      <cdr:y>0.62148</cdr:y>
    </cdr:from>
    <cdr:to>
      <cdr:x>0.52237</cdr:x>
      <cdr:y>0.89764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AF1048-C82D-FA26-EFF2-A3714E5DB7BB}"/>
            </a:ext>
          </a:extLst>
        </cdr:cNvPr>
        <cdr:cNvSpPr txBox="1"/>
      </cdr:nvSpPr>
      <cdr:spPr>
        <a:xfrm xmlns:a="http://schemas.openxmlformats.org/drawingml/2006/main">
          <a:off x="1183217" y="2478486"/>
          <a:ext cx="1703022" cy="1101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</a:rPr>
            <a:t>Construction Loan Interest:</a:t>
          </a:r>
        </a:p>
        <a:p xmlns:a="http://schemas.openxmlformats.org/drawingml/2006/main">
          <a:pPr algn="ctr"/>
          <a:endParaRPr lang="en-US" sz="1400" dirty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en-US" sz="1400" dirty="0">
              <a:solidFill>
                <a:schemeClr val="bg1"/>
              </a:solidFill>
            </a:rPr>
            <a:t>$2.175mm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10/20/2023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10/20/2023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50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BFAAFE-9E71-46A5-9E45-C9262A4F589E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50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21922" name="Rectangle 7"/>
          <p:cNvSpPr txBox="1">
            <a:spLocks noGrp="1" noChangeArrowheads="1"/>
          </p:cNvSpPr>
          <p:nvPr/>
        </p:nvSpPr>
        <p:spPr bwMode="auto">
          <a:xfrm>
            <a:off x="3973514" y="8773958"/>
            <a:ext cx="3036887" cy="46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86" tIns="46394" rIns="92786" bIns="46394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A86BF-2146-4FB7-8DEE-0C2A48FC5A27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2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8625" y="693738"/>
            <a:ext cx="6153150" cy="3462337"/>
          </a:xfrm>
          <a:ln/>
        </p:spPr>
      </p:sp>
      <p:sp>
        <p:nvSpPr>
          <p:cNvPr id="72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6" y="4387769"/>
            <a:ext cx="5603874" cy="4154342"/>
          </a:xfrm>
        </p:spPr>
        <p:txBody>
          <a:bodyPr lIns="92786" tIns="46394" rIns="92786" bIns="4639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01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5B7DE-1198-4F2F-B574-CA8CAE341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638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67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96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07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50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BFAAFE-9E71-46A5-9E45-C9262A4F589E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502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21922" name="Rectangle 7"/>
          <p:cNvSpPr txBox="1">
            <a:spLocks noGrp="1" noChangeArrowheads="1"/>
          </p:cNvSpPr>
          <p:nvPr/>
        </p:nvSpPr>
        <p:spPr bwMode="auto">
          <a:xfrm>
            <a:off x="3973514" y="8773958"/>
            <a:ext cx="3036887" cy="46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86" tIns="46394" rIns="92786" bIns="46394" anchor="b"/>
          <a:lstStyle>
            <a:lvl1pPr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186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A86BF-2146-4FB7-8DEE-0C2A48FC5A27}" type="slidenum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2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8625" y="693738"/>
            <a:ext cx="6153150" cy="3462337"/>
          </a:xfrm>
          <a:ln/>
        </p:spPr>
      </p:sp>
      <p:sp>
        <p:nvSpPr>
          <p:cNvPr id="72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3266" y="4387769"/>
            <a:ext cx="5603874" cy="4154342"/>
          </a:xfrm>
        </p:spPr>
        <p:txBody>
          <a:bodyPr lIns="92786" tIns="46394" rIns="92786" bIns="46394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00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5B7DE-1198-4F2F-B574-CA8CAE341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067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34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5B7DE-1198-4F2F-B574-CA8CAE341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878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5B7DE-1198-4F2F-B574-CA8CAE341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417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5B7DE-1198-4F2F-B574-CA8CAE341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704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5B7DE-1198-4F2F-B574-CA8CAE341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75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5B7DE-1198-4F2F-B574-CA8CAE341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562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45B7DE-1198-4F2F-B574-CA8CAE341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95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BC456-E68A-4450-9160-12C750990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2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53F5-8E55-4FF9-B5CE-5A1B2225C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0EEE8-ECE2-45C3-8F0A-EC358E8BD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71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441" y="274639"/>
            <a:ext cx="10969943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48A67-312D-4BE0-9C5C-AE2FF457D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4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189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754E48A0-7141-48F0-A93E-61DEA5A7AF21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40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3C8A63C9-BADE-49B1-B201-243937EDDE9F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11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F98C6A6F-1707-4B1F-9249-7C237A4D0D76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8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A635E471-BF28-4790-B511-950CFA8663A0}" type="datetime1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68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3D896AB7-37DC-4437-8851-F779780171A0}" type="datetime1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95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B5458A7F-8E31-4291-B5CC-E09B03BDAC9F}" type="datetime1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973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DF834-7E36-497C-93E6-CEB6681BB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35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CB739D7F-9C03-4D36-AAD6-391B680F3EA9}" type="datetime1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37812" y="6459786"/>
            <a:ext cx="1311683" cy="365125"/>
          </a:xfrm>
        </p:spPr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07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CDEA05E-11E2-46D6-BC53-5AE969B77834}" type="datetime1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9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pattFill prst="pct60">
            <a:fgClr>
              <a:srgbClr val="D8D8D8"/>
            </a:fgClr>
            <a:bgClr>
              <a:srgbClr val="3D71C1"/>
            </a:bgClr>
          </a:patt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E3BB8D75-EDC7-418A-AB6D-9801CC58E405}" type="datetime1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73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BC77B12D-C3FE-4A2D-B81B-5A299EC5412D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41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7CD2881C-E289-4859-8A34-E956BE0FE816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23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6994" y="758952"/>
            <a:ext cx="10055781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998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64" y="4455620"/>
            <a:ext cx="10055781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 algn="ctr">
              <a:buNone/>
              <a:defRPr sz="2399"/>
            </a:lvl2pPr>
            <a:lvl3pPr marL="914126" indent="0" algn="ctr">
              <a:buNone/>
              <a:defRPr sz="23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754E48A0-7141-48F0-A93E-61DEA5A7AF21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77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3C8A63C9-BADE-49B1-B201-243937EDDE9F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21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758952"/>
            <a:ext cx="10055781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998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4453128"/>
            <a:ext cx="10055781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399" cap="all" spc="200" baseline="0">
                <a:solidFill>
                  <a:schemeClr val="tx2"/>
                </a:solidFill>
                <a:latin typeface="+mj-lt"/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F98C6A6F-1707-4B1F-9249-7C237A4D0D76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344" y="4343400"/>
            <a:ext cx="987294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40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6993" y="1845734"/>
            <a:ext cx="493647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6301" y="1845735"/>
            <a:ext cx="4936474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A635E471-BF28-4790-B511-950CFA8663A0}" type="datetime1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62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6994" y="286604"/>
            <a:ext cx="10055781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6994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6301" y="1846052"/>
            <a:ext cx="4936474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999" b="0" cap="all" baseline="0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6301" y="2582334"/>
            <a:ext cx="4936474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3D896AB7-37DC-4437-8851-F779780171A0}" type="datetime1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7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30CA-34B9-401D-9E23-760332679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246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B5458A7F-8E31-4291-B5CC-E09B03BDAC9F}" type="datetime1">
              <a:rPr lang="en-US" smtClean="0"/>
              <a:t>10/20/2023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8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CB739D7F-9C03-4D36-AAD6-391B680F3EA9}" type="datetime1">
              <a:rPr lang="en-US" smtClean="0"/>
              <a:t>10/20/2023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37812" y="6459786"/>
            <a:ext cx="1311683" cy="365125"/>
          </a:xfrm>
        </p:spPr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49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" y="0"/>
            <a:ext cx="4049736" cy="68580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39019" y="0"/>
            <a:ext cx="63991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594359"/>
            <a:ext cx="3199567" cy="2286000"/>
          </a:xfrm>
        </p:spPr>
        <p:txBody>
          <a:bodyPr anchor="b">
            <a:norm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350" y="731520"/>
            <a:ext cx="6490549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081" y="2926080"/>
            <a:ext cx="3199567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391" y="6459786"/>
            <a:ext cx="2617828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8CDEA05E-11E2-46D6-BC53-5AE969B77834}" type="datetime1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99350" y="6459786"/>
            <a:ext cx="464699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5651" cy="19050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5651" cy="6400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5074920"/>
            <a:ext cx="10110630" cy="822960"/>
          </a:xfrm>
        </p:spPr>
        <p:txBody>
          <a:bodyPr lIns="91440" tIns="0" rIns="91440" bIns="0" anchor="b">
            <a:noAutofit/>
          </a:bodyPr>
          <a:lstStyle>
            <a:lvl1pPr>
              <a:defRPr sz="3599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88810" cy="4915076"/>
          </a:xfrm>
          <a:pattFill prst="pct60">
            <a:fgClr>
              <a:srgbClr val="D8D8D8"/>
            </a:fgClr>
            <a:bgClr>
              <a:srgbClr val="3D71C1"/>
            </a:bgClr>
          </a:pattFill>
        </p:spPr>
        <p:txBody>
          <a:bodyPr lIns="457200" tIns="457200" anchor="t"/>
          <a:lstStyle>
            <a:lvl1pPr marL="0" indent="0">
              <a:buNone/>
              <a:defRPr sz="3199">
                <a:solidFill>
                  <a:schemeClr val="bg1"/>
                </a:solidFill>
              </a:defRPr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6994" y="5907023"/>
            <a:ext cx="1011063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E3BB8D75-EDC7-418A-AB6D-9801CC58E405}" type="datetime1">
              <a:rPr lang="en-US" smtClean="0"/>
              <a:t>10/20/2023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52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BC77B12D-C3FE-4A2D-B81B-5A299EC5412D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82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 userDrawn="1"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414779"/>
            <a:ext cx="262821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414778"/>
            <a:ext cx="7732286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95" y="6459786"/>
            <a:ext cx="2471627" cy="365125"/>
          </a:xfrm>
          <a:prstGeom prst="rect">
            <a:avLst/>
          </a:prstGeom>
        </p:spPr>
        <p:txBody>
          <a:bodyPr/>
          <a:lstStyle/>
          <a:p>
            <a:fld id="{7CD2881C-E289-4859-8A34-E956BE0FE816}" type="datetime1">
              <a:rPr lang="en-US" smtClean="0"/>
              <a:t>10/20/2023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97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D2877-0A46-4BA9-A5DE-2921B5FC1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8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97512-46D6-4B1A-B707-DF6AB1D79E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8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6933-4513-4DA8-AC5D-578E9133F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0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EE1D6-FA2B-4E76-BF32-389A69D93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90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524C2-512A-4D70-9728-7786F1D44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66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013BE-AA9B-43CF-80A2-9B21CBD38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38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9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294" y="6416675"/>
            <a:ext cx="10969943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Kent Neumann                  202-973-0107                      kent@tiberhudson.com</a:t>
            </a:r>
          </a:p>
        </p:txBody>
      </p:sp>
      <p:sp>
        <p:nvSpPr>
          <p:cNvPr id="519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35758" y="6416675"/>
            <a:ext cx="1117309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E4905F5-8868-4B2D-8EF6-C6C18291B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Q:\Stifel Logos\2013 New STIFEL Logo\Color\Stifel_540_TIFF.tif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68" y="6417132"/>
            <a:ext cx="1523603" cy="346996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790" y="6324601"/>
            <a:ext cx="24504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11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1" cy="475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C99D79-8A4B-4031-B1E0-AF26F8EDF2B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816188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7" y="6478801"/>
            <a:ext cx="1566652" cy="29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32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88825" cy="457200"/>
          </a:xfrm>
          <a:prstGeom prst="rect">
            <a:avLst/>
          </a:prstGeom>
          <a:solidFill>
            <a:srgbClr val="3D7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88826" cy="65998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94" y="286605"/>
            <a:ext cx="10055781" cy="475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6994" y="1845734"/>
            <a:ext cx="1005578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5225" y="6459786"/>
            <a:ext cx="48215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C99D79-8A4B-4031-B1E0-AF26F8EDF2B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221" y="816188"/>
            <a:ext cx="996436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67" y="6478801"/>
            <a:ext cx="1566652" cy="29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970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126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393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75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583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408" indent="-182825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67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61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55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490" indent="-228531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B4E4140-3589-B6F3-C5DA-E95343DA1D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6400" r="17781"/>
          <a:stretch/>
        </p:blipFill>
        <p:spPr>
          <a:xfrm>
            <a:off x="977376" y="2078522"/>
            <a:ext cx="1253431" cy="2011680"/>
          </a:xfrm>
          <a:prstGeom prst="rect">
            <a:avLst/>
          </a:prstGeom>
          <a:ln w="88900" cap="sq" cmpd="thickThin">
            <a:solidFill>
              <a:srgbClr val="3D71C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5DB0A8-72EE-5BDB-CD27-EAF706ACA111}"/>
              </a:ext>
            </a:extLst>
          </p:cNvPr>
          <p:cNvSpPr/>
          <p:nvPr/>
        </p:nvSpPr>
        <p:spPr bwMode="auto">
          <a:xfrm>
            <a:off x="94891" y="6349042"/>
            <a:ext cx="11861320" cy="4965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04445F08-2B26-8721-16E8-3760E6EAE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0"/>
            <a:ext cx="12188824" cy="1022248"/>
          </a:xfrm>
          <a:prstGeom prst="rect">
            <a:avLst/>
          </a:prstGeom>
          <a:solidFill>
            <a:srgbClr val="4D7DB1"/>
          </a:solidFill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Creative Financing Approaches for Affordable Multifamily Housing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7B0ED-5D82-E988-CC8D-454C8761CD3A}"/>
              </a:ext>
            </a:extLst>
          </p:cNvPr>
          <p:cNvSpPr txBox="1"/>
          <p:nvPr/>
        </p:nvSpPr>
        <p:spPr>
          <a:xfrm>
            <a:off x="186771" y="4262952"/>
            <a:ext cx="2834640" cy="7386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David Bennett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00000"/>
                </a:solidFill>
              </a:rPr>
              <a:t>Centrant</a:t>
            </a:r>
            <a:r>
              <a:rPr lang="en-US" sz="1400" dirty="0">
                <a:solidFill>
                  <a:srgbClr val="000000"/>
                </a:solidFill>
              </a:rPr>
              <a:t> Community Capital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david@centrant.org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450A65-085E-81C1-6BBA-57FBA36863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r="4104"/>
          <a:stretch/>
        </p:blipFill>
        <p:spPr>
          <a:xfrm>
            <a:off x="3970923" y="2078522"/>
            <a:ext cx="1253431" cy="2011680"/>
          </a:xfrm>
          <a:prstGeom prst="rect">
            <a:avLst/>
          </a:prstGeom>
          <a:ln w="88900" cap="sq" cmpd="thickThin">
            <a:solidFill>
              <a:srgbClr val="3D71C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4AC138-E505-66A0-3B99-0011F55844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t="5015" r="8787" b="8264"/>
          <a:stretch/>
        </p:blipFill>
        <p:spPr>
          <a:xfrm>
            <a:off x="9958018" y="2078522"/>
            <a:ext cx="1253431" cy="2011680"/>
          </a:xfrm>
          <a:prstGeom prst="rect">
            <a:avLst/>
          </a:prstGeom>
          <a:ln w="88900" cap="sq" cmpd="thickThin">
            <a:solidFill>
              <a:srgbClr val="3D71C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A470CC-9F33-DAC1-C51C-F923199D22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r="13927"/>
          <a:stretch/>
        </p:blipFill>
        <p:spPr>
          <a:xfrm>
            <a:off x="6964470" y="2078522"/>
            <a:ext cx="1253431" cy="2011680"/>
          </a:xfrm>
          <a:prstGeom prst="rect">
            <a:avLst/>
          </a:prstGeom>
          <a:ln w="88900" cap="sq" cmpd="thickThin">
            <a:solidFill>
              <a:srgbClr val="3D71C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C08821-C079-90A2-4C99-C9F74888774D}"/>
              </a:ext>
            </a:extLst>
          </p:cNvPr>
          <p:cNvSpPr txBox="1"/>
          <p:nvPr/>
        </p:nvSpPr>
        <p:spPr>
          <a:xfrm>
            <a:off x="9024313" y="4262952"/>
            <a:ext cx="3120840" cy="7386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David </a:t>
            </a:r>
            <a:r>
              <a:rPr lang="en-US" sz="1400" dirty="0" err="1">
                <a:solidFill>
                  <a:srgbClr val="000000"/>
                </a:solidFill>
              </a:rPr>
              <a:t>Kautter</a:t>
            </a:r>
            <a:endParaRPr lang="en-US" sz="1400" dirty="0">
              <a:solidFill>
                <a:srgbClr val="000000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Wells Fargo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david.w.kautter@wellsfargo.com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8284C8-1532-49E8-669A-88356E6DACB7}"/>
              </a:ext>
            </a:extLst>
          </p:cNvPr>
          <p:cNvSpPr txBox="1"/>
          <p:nvPr/>
        </p:nvSpPr>
        <p:spPr>
          <a:xfrm>
            <a:off x="6173865" y="4262952"/>
            <a:ext cx="2834640" cy="7386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00000"/>
                </a:solidFill>
              </a:rPr>
              <a:t>Rasheca</a:t>
            </a:r>
            <a:r>
              <a:rPr lang="en-US" sz="1400" dirty="0">
                <a:solidFill>
                  <a:srgbClr val="000000"/>
                </a:solidFill>
              </a:rPr>
              <a:t> Barrow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Fifth Third Bank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rasheca.barrow@53.com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7BA33F-E0DA-398D-7809-FD3BDF5E46A1}"/>
              </a:ext>
            </a:extLst>
          </p:cNvPr>
          <p:cNvSpPr txBox="1"/>
          <p:nvPr/>
        </p:nvSpPr>
        <p:spPr>
          <a:xfrm>
            <a:off x="3180317" y="4262952"/>
            <a:ext cx="2834640" cy="7386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Allison King, Esq.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Tiber Hudson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allison@tiberhudson.com</a:t>
            </a:r>
          </a:p>
        </p:txBody>
      </p:sp>
      <p:pic>
        <p:nvPicPr>
          <p:cNvPr id="33" name="Picture 32" descr="A blue and green logo&#10;&#10;Description automatically generated">
            <a:extLst>
              <a:ext uri="{FF2B5EF4-FFF2-40B4-BE49-F238E27FC236}">
                <a16:creationId xmlns:a16="http://schemas.microsoft.com/office/drawing/2014/main" id="{EB33F1FD-15FE-8FE2-FF77-918E436D0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94" y="5920924"/>
            <a:ext cx="1735181" cy="7098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E22CE79-AA00-BD19-3C57-E45A3F69A5F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18" t="11868" r="10889" b="13389"/>
          <a:stretch/>
        </p:blipFill>
        <p:spPr>
          <a:xfrm>
            <a:off x="3418348" y="5687710"/>
            <a:ext cx="2358577" cy="1049664"/>
          </a:xfrm>
          <a:prstGeom prst="rect">
            <a:avLst/>
          </a:prstGeom>
        </p:spPr>
      </p:pic>
      <p:pic>
        <p:nvPicPr>
          <p:cNvPr id="1026" name="Picture 2" descr="Centrant Community Capital – NC Bankers Association">
            <a:extLst>
              <a:ext uri="{FF2B5EF4-FFF2-40B4-BE49-F238E27FC236}">
                <a16:creationId xmlns:a16="http://schemas.microsoft.com/office/drawing/2014/main" id="{9BBF2536-80C2-F4B7-67CC-CFCA92E52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87" y="5950953"/>
            <a:ext cx="1690677" cy="65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E5C9190-8783-63A1-DEF3-85A1D1E18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86" y="5874111"/>
            <a:ext cx="775397" cy="83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DEE553-7F5B-7D8A-AA8F-26BEF6EFB032}"/>
              </a:ext>
            </a:extLst>
          </p:cNvPr>
          <p:cNvSpPr txBox="1"/>
          <p:nvPr/>
        </p:nvSpPr>
        <p:spPr>
          <a:xfrm>
            <a:off x="170005" y="4969304"/>
            <a:ext cx="2834640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Moderator</a:t>
            </a:r>
          </a:p>
        </p:txBody>
      </p:sp>
    </p:spTree>
    <p:extLst>
      <p:ext uri="{BB962C8B-B14F-4D97-AF65-F5344CB8AC3E}">
        <p14:creationId xmlns:p14="http://schemas.microsoft.com/office/powerpoint/2010/main" val="351388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192A9-A9F1-4DC3-9B0D-A1B85F2B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10</a:t>
            </a:fld>
            <a:endParaRPr lang="en-US"/>
          </a:p>
        </p:txBody>
      </p:sp>
      <p:sp>
        <p:nvSpPr>
          <p:cNvPr id="18" name="Title 94">
            <a:extLst>
              <a:ext uri="{FF2B5EF4-FFF2-40B4-BE49-F238E27FC236}">
                <a16:creationId xmlns:a16="http://schemas.microsoft.com/office/drawing/2014/main" id="{61D3EE20-49C3-4AC9-B2ED-461030180F03}"/>
              </a:ext>
            </a:extLst>
          </p:cNvPr>
          <p:cNvSpPr txBox="1">
            <a:spLocks/>
          </p:cNvSpPr>
          <p:nvPr/>
        </p:nvSpPr>
        <p:spPr>
          <a:xfrm>
            <a:off x="866353" y="2464802"/>
            <a:ext cx="10053162" cy="499249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126">
              <a:lnSpc>
                <a:spcPct val="85000"/>
              </a:lnSpc>
              <a:spcBef>
                <a:spcPct val="0"/>
              </a:spcBef>
              <a:buNone/>
              <a:defRPr sz="36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852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Cash-Backed Forward</a:t>
            </a:r>
          </a:p>
        </p:txBody>
      </p:sp>
      <p:sp>
        <p:nvSpPr>
          <p:cNvPr id="2" name="Footer Placeholder 90">
            <a:extLst>
              <a:ext uri="{FF2B5EF4-FFF2-40B4-BE49-F238E27FC236}">
                <a16:creationId xmlns:a16="http://schemas.microsoft.com/office/drawing/2014/main" id="{24DCB5D4-18F9-010F-221A-4B0BBB924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3E29F3-6E26-6B39-2EC8-168AD8ECF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196" y="3426043"/>
            <a:ext cx="2571750" cy="2571750"/>
          </a:xfrm>
          <a:prstGeom prst="rect">
            <a:avLst/>
          </a:prstGeom>
        </p:spPr>
      </p:pic>
      <p:sp>
        <p:nvSpPr>
          <p:cNvPr id="3" name="Title 94">
            <a:extLst>
              <a:ext uri="{FF2B5EF4-FFF2-40B4-BE49-F238E27FC236}">
                <a16:creationId xmlns:a16="http://schemas.microsoft.com/office/drawing/2014/main" id="{453A9C8B-7DAA-593D-0600-E317A3198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98" y="288244"/>
            <a:ext cx="10050544" cy="499119"/>
          </a:xfrm>
        </p:spPr>
        <p:txBody>
          <a:bodyPr anchor="ctr">
            <a:noAutofit/>
          </a:bodyPr>
          <a:lstStyle/>
          <a:p>
            <a:pPr algn="ctr"/>
            <a:r>
              <a:rPr lang="en-GB" sz="3200" dirty="0"/>
              <a:t>Creative Financing for Affordable Multifamily Housing</a:t>
            </a:r>
          </a:p>
        </p:txBody>
      </p:sp>
    </p:spTree>
    <p:extLst>
      <p:ext uri="{BB962C8B-B14F-4D97-AF65-F5344CB8AC3E}">
        <p14:creationId xmlns:p14="http://schemas.microsoft.com/office/powerpoint/2010/main" val="411787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Short-Term Rates vs. Reinvestment Rates – 12 to 36 Months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612" y="5867400"/>
            <a:ext cx="7416757" cy="46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Bloomberg. Thomson Reuters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Reflects market conditions as of October 13, 2023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Thomson Reuters Municipal Market Data (MMD) AAA curve is a proprietary yield curve that provides the offer-side of AAA rated state general obligation bonds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3A994BC-EB65-46FD-83CA-5E6453A05435}"/>
              </a:ext>
            </a:extLst>
          </p:cNvPr>
          <p:cNvSpPr txBox="1">
            <a:spLocks/>
          </p:cNvSpPr>
          <p:nvPr/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3830639"/>
            <a:ext cx="3733800" cy="13144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68A91E-4488-667C-282B-BDE6FBF81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3830639"/>
            <a:ext cx="3733800" cy="1314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A3436B-DFC3-49DA-AEF1-89A624DB6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3830639"/>
            <a:ext cx="3733800" cy="1314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31EC01-4ED9-D030-60A6-69D920603A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3830639"/>
            <a:ext cx="3733800" cy="13144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B52D73-C2E8-2179-BC96-0FF6FDE5D8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3830639"/>
            <a:ext cx="3733800" cy="1314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4B19D2-01A4-DDAE-1881-CFD3C68685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219" y="786155"/>
            <a:ext cx="7224386" cy="528569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740A55-8E82-5BC6-01F6-0BA167B3CDF6}"/>
              </a:ext>
            </a:extLst>
          </p:cNvPr>
          <p:cNvCxnSpPr>
            <a:cxnSpLocks/>
          </p:cNvCxnSpPr>
          <p:nvPr/>
        </p:nvCxnSpPr>
        <p:spPr>
          <a:xfrm rot="18900000">
            <a:off x="3131067" y="2370178"/>
            <a:ext cx="0" cy="484632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7E80157-E385-23B4-3716-5D7023841CF1}"/>
              </a:ext>
            </a:extLst>
          </p:cNvPr>
          <p:cNvCxnSpPr>
            <a:cxnSpLocks/>
          </p:cNvCxnSpPr>
          <p:nvPr/>
        </p:nvCxnSpPr>
        <p:spPr>
          <a:xfrm rot="18900000">
            <a:off x="3356785" y="1810498"/>
            <a:ext cx="0" cy="114300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8DB93F-F3C1-E3E0-F5BC-3D1589C6ED4C}"/>
              </a:ext>
            </a:extLst>
          </p:cNvPr>
          <p:cNvCxnSpPr>
            <a:cxnSpLocks/>
          </p:cNvCxnSpPr>
          <p:nvPr/>
        </p:nvCxnSpPr>
        <p:spPr>
          <a:xfrm rot="18900000">
            <a:off x="3782983" y="1673724"/>
            <a:ext cx="0" cy="1307592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DFC3AFC-DDFF-D7E2-140D-E4B4290E4BF0}"/>
              </a:ext>
            </a:extLst>
          </p:cNvPr>
          <p:cNvCxnSpPr>
            <a:cxnSpLocks/>
          </p:cNvCxnSpPr>
          <p:nvPr/>
        </p:nvCxnSpPr>
        <p:spPr>
          <a:xfrm rot="18900000">
            <a:off x="4305582" y="1797746"/>
            <a:ext cx="0" cy="1170432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A0CD2F0-1CBE-D198-ED21-711C31322BD4}"/>
              </a:ext>
            </a:extLst>
          </p:cNvPr>
          <p:cNvCxnSpPr>
            <a:cxnSpLocks/>
          </p:cNvCxnSpPr>
          <p:nvPr/>
        </p:nvCxnSpPr>
        <p:spPr>
          <a:xfrm rot="18900000">
            <a:off x="4815570" y="1900727"/>
            <a:ext cx="0" cy="1060704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0F0DA7-A7EE-9676-FBF0-D4907C5F9D90}"/>
              </a:ext>
            </a:extLst>
          </p:cNvPr>
          <p:cNvCxnSpPr>
            <a:cxnSpLocks/>
          </p:cNvCxnSpPr>
          <p:nvPr/>
        </p:nvCxnSpPr>
        <p:spPr>
          <a:xfrm rot="18900000">
            <a:off x="5832764" y="2020066"/>
            <a:ext cx="0" cy="932688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DC67D7-1784-486C-2601-D89473016015}"/>
              </a:ext>
            </a:extLst>
          </p:cNvPr>
          <p:cNvCxnSpPr>
            <a:cxnSpLocks/>
          </p:cNvCxnSpPr>
          <p:nvPr/>
        </p:nvCxnSpPr>
        <p:spPr>
          <a:xfrm rot="18900000">
            <a:off x="5328752" y="1963947"/>
            <a:ext cx="0" cy="996696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DE6EAA4-A66A-3865-EDBF-F2E751BAC67C}"/>
              </a:ext>
            </a:extLst>
          </p:cNvPr>
          <p:cNvCxnSpPr>
            <a:cxnSpLocks/>
          </p:cNvCxnSpPr>
          <p:nvPr/>
        </p:nvCxnSpPr>
        <p:spPr>
          <a:xfrm rot="18900000">
            <a:off x="9354698" y="2529583"/>
            <a:ext cx="0" cy="246888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F7334E-51F7-C0BF-5BE8-FAA825FCCD97}"/>
              </a:ext>
            </a:extLst>
          </p:cNvPr>
          <p:cNvCxnSpPr>
            <a:cxnSpLocks/>
          </p:cNvCxnSpPr>
          <p:nvPr/>
        </p:nvCxnSpPr>
        <p:spPr>
          <a:xfrm rot="18900000">
            <a:off x="6329736" y="2083884"/>
            <a:ext cx="0" cy="86868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90D652B-FCF1-317B-521F-5DD86DBC430D}"/>
              </a:ext>
            </a:extLst>
          </p:cNvPr>
          <p:cNvCxnSpPr>
            <a:cxnSpLocks/>
          </p:cNvCxnSpPr>
          <p:nvPr/>
        </p:nvCxnSpPr>
        <p:spPr>
          <a:xfrm rot="18900000">
            <a:off x="6786257" y="2155904"/>
            <a:ext cx="0" cy="795528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76C50FC-066D-F3EB-F5A5-FE4513229AAB}"/>
              </a:ext>
            </a:extLst>
          </p:cNvPr>
          <p:cNvCxnSpPr>
            <a:cxnSpLocks/>
          </p:cNvCxnSpPr>
          <p:nvPr/>
        </p:nvCxnSpPr>
        <p:spPr>
          <a:xfrm rot="18900000">
            <a:off x="7224012" y="2232768"/>
            <a:ext cx="0" cy="713232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ACE15D7-AD8C-9938-CC81-6789216405C6}"/>
              </a:ext>
            </a:extLst>
          </p:cNvPr>
          <p:cNvCxnSpPr>
            <a:cxnSpLocks/>
          </p:cNvCxnSpPr>
          <p:nvPr/>
        </p:nvCxnSpPr>
        <p:spPr>
          <a:xfrm rot="18900000">
            <a:off x="8156384" y="2386869"/>
            <a:ext cx="0" cy="576072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DE5DAEE-384A-C491-792A-8155FDEA3BF9}"/>
              </a:ext>
            </a:extLst>
          </p:cNvPr>
          <p:cNvCxnSpPr>
            <a:cxnSpLocks/>
          </p:cNvCxnSpPr>
          <p:nvPr/>
        </p:nvCxnSpPr>
        <p:spPr>
          <a:xfrm rot="18900000">
            <a:off x="7678942" y="2314432"/>
            <a:ext cx="0" cy="630936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915DA0-692C-4D52-9FE0-EEBF2A1BEC38}"/>
              </a:ext>
            </a:extLst>
          </p:cNvPr>
          <p:cNvCxnSpPr>
            <a:cxnSpLocks/>
          </p:cNvCxnSpPr>
          <p:nvPr/>
        </p:nvCxnSpPr>
        <p:spPr>
          <a:xfrm rot="18900000">
            <a:off x="8591392" y="2427970"/>
            <a:ext cx="0" cy="548640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BF9F45-784B-4083-67B0-83E2CF78716A}"/>
              </a:ext>
            </a:extLst>
          </p:cNvPr>
          <p:cNvCxnSpPr>
            <a:cxnSpLocks/>
          </p:cNvCxnSpPr>
          <p:nvPr/>
        </p:nvCxnSpPr>
        <p:spPr>
          <a:xfrm rot="18900000">
            <a:off x="9042685" y="2464938"/>
            <a:ext cx="0" cy="521208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FB841614-1DAE-CC3C-E0C7-6F7594DB563A}"/>
              </a:ext>
            </a:extLst>
          </p:cNvPr>
          <p:cNvSpPr txBox="1"/>
          <p:nvPr/>
        </p:nvSpPr>
        <p:spPr>
          <a:xfrm>
            <a:off x="3872395" y="2362200"/>
            <a:ext cx="43556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POSITIVE ARBITRAGE</a:t>
            </a:r>
          </a:p>
        </p:txBody>
      </p:sp>
      <p:sp>
        <p:nvSpPr>
          <p:cNvPr id="8" name="Footer Placeholder 90">
            <a:extLst>
              <a:ext uri="{FF2B5EF4-FFF2-40B4-BE49-F238E27FC236}">
                <a16:creationId xmlns:a16="http://schemas.microsoft.com/office/drawing/2014/main" id="{42379C9A-10AA-CC82-7104-DAE72FDA1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362591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64B27-9A55-45E8-AAF0-9AF45E34C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070" y="1276952"/>
            <a:ext cx="10053162" cy="4022312"/>
          </a:xfrm>
        </p:spPr>
        <p:txBody>
          <a:bodyPr/>
          <a:lstStyle/>
          <a:p>
            <a:pPr marL="342694" indent="-342694">
              <a:buFont typeface="Arial" panose="020B0604020202020204" pitchFamily="34" charset="0"/>
              <a:buChar char="•"/>
            </a:pPr>
            <a:r>
              <a:rPr lang="en-US" dirty="0"/>
              <a:t>Works with any Tax-Exempt financing that involves a forward commitment from a Permanent Lender to purchase the debt at conversion</a:t>
            </a:r>
          </a:p>
          <a:p>
            <a:pPr marL="342694" indent="-342694">
              <a:buFont typeface="Arial" panose="020B0604020202020204" pitchFamily="34" charset="0"/>
              <a:buChar char="•"/>
            </a:pPr>
            <a:r>
              <a:rPr lang="en-US" dirty="0"/>
              <a:t>Takes advantage of inverted yield curve and provides other significant benefits</a:t>
            </a:r>
          </a:p>
          <a:p>
            <a:pPr marL="342694" indent="-342694">
              <a:buFont typeface="Arial" panose="020B0604020202020204" pitchFamily="34" charset="0"/>
              <a:buChar char="•"/>
            </a:pPr>
            <a:r>
              <a:rPr lang="en-US" dirty="0"/>
              <a:t>Provides positive earnings during Cash-Backed mode, as well as additional equity to the project</a:t>
            </a:r>
          </a:p>
          <a:p>
            <a:pPr marL="342694" indent="-342694">
              <a:buFont typeface="Arial" panose="020B0604020202020204" pitchFamily="34" charset="0"/>
              <a:buChar char="•"/>
            </a:pPr>
            <a:r>
              <a:rPr lang="en-US" dirty="0"/>
              <a:t>Allows Equity Investor to also serve as Construction Lender without certain tax implications</a:t>
            </a:r>
          </a:p>
          <a:p>
            <a:pPr marL="342694" indent="-342694">
              <a:buFont typeface="Arial" panose="020B0604020202020204" pitchFamily="34" charset="0"/>
              <a:buChar char="•"/>
            </a:pPr>
            <a:r>
              <a:rPr lang="en-US" dirty="0"/>
              <a:t>In Texas, significantly reduces interest costs on construction loan due to draw down structure</a:t>
            </a:r>
          </a:p>
        </p:txBody>
      </p:sp>
      <p:sp>
        <p:nvSpPr>
          <p:cNvPr id="7" name="Title 94">
            <a:extLst>
              <a:ext uri="{FF2B5EF4-FFF2-40B4-BE49-F238E27FC236}">
                <a16:creationId xmlns:a16="http://schemas.microsoft.com/office/drawing/2014/main" id="{CB63FC8B-023F-4DC2-BDB0-E2DC67D3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98" y="288244"/>
            <a:ext cx="10050544" cy="499119"/>
          </a:xfrm>
        </p:spPr>
        <p:txBody>
          <a:bodyPr anchor="ctr">
            <a:noAutofit/>
          </a:bodyPr>
          <a:lstStyle/>
          <a:p>
            <a:pPr algn="ctr"/>
            <a:r>
              <a:rPr lang="en-GB" dirty="0"/>
              <a:t>Cash-Backed Forward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F6F84D8-9221-34D8-8027-711EA721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6891" y="6458998"/>
            <a:ext cx="1311341" cy="365030"/>
          </a:xfrm>
        </p:spPr>
        <p:txBody>
          <a:bodyPr/>
          <a:lstStyle/>
          <a:p>
            <a:pPr defTabSz="1218255">
              <a:defRPr/>
            </a:pPr>
            <a:fld id="{34C99D79-8A4B-4031-B1E0-AF26F8EDF2BC}" type="slidenum">
              <a:rPr lang="en-US">
                <a:latin typeface="Arial" panose="020B0604020202020204"/>
              </a:rPr>
              <a:pPr defTabSz="1218255">
                <a:defRPr/>
              </a:pPr>
              <a:t>12</a:t>
            </a:fld>
            <a:endParaRPr lang="en-US">
              <a:latin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2BC38-873B-BBC1-2CEB-75AC05A53F3C}"/>
              </a:ext>
            </a:extLst>
          </p:cNvPr>
          <p:cNvSpPr txBox="1"/>
          <p:nvPr/>
        </p:nvSpPr>
        <p:spPr>
          <a:xfrm>
            <a:off x="9973747" y="6079175"/>
            <a:ext cx="2213491" cy="261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n-US" sz="11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2023 Tiber Hudson LLC</a:t>
            </a:r>
          </a:p>
        </p:txBody>
      </p:sp>
      <p:sp>
        <p:nvSpPr>
          <p:cNvPr id="5" name="Footer Placeholder 90">
            <a:extLst>
              <a:ext uri="{FF2B5EF4-FFF2-40B4-BE49-F238E27FC236}">
                <a16:creationId xmlns:a16="http://schemas.microsoft.com/office/drawing/2014/main" id="{CB00C3C0-0F08-9514-B754-A3D8AD82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86818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ond holder">
            <a:extLst>
              <a:ext uri="{FF2B5EF4-FFF2-40B4-BE49-F238E27FC236}">
                <a16:creationId xmlns:a16="http://schemas.microsoft.com/office/drawing/2014/main" id="{872B4766-9DE4-425D-A21D-9CE250B67675}"/>
              </a:ext>
            </a:extLst>
          </p:cNvPr>
          <p:cNvSpPr/>
          <p:nvPr/>
        </p:nvSpPr>
        <p:spPr>
          <a:xfrm>
            <a:off x="2326167" y="5066872"/>
            <a:ext cx="2513945" cy="978945"/>
          </a:xfrm>
          <a:prstGeom prst="roundRect">
            <a:avLst>
              <a:gd name="adj" fmla="val 8203"/>
            </a:avLst>
          </a:prstGeom>
          <a:gradFill>
            <a:gsLst>
              <a:gs pos="0">
                <a:srgbClr val="4A66AC">
                  <a:lumMod val="84000"/>
                  <a:lumOff val="16000"/>
                </a:srgbClr>
              </a:gs>
              <a:gs pos="86000">
                <a:srgbClr val="3565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218621"/>
            <a:r>
              <a:rPr lang="en-US" sz="2399" dirty="0">
                <a:solidFill>
                  <a:prstClr val="white"/>
                </a:solidFill>
                <a:latin typeface="Arial" panose="020B0604020202020204"/>
              </a:rPr>
              <a:t>          </a:t>
            </a:r>
            <a:r>
              <a:rPr lang="en-US" sz="17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Cash-Backed Bond Holder</a:t>
            </a:r>
          </a:p>
        </p:txBody>
      </p:sp>
      <p:grpSp>
        <p:nvGrpSpPr>
          <p:cNvPr id="78" name="Group 77"/>
          <p:cNvGrpSpPr/>
          <p:nvPr/>
        </p:nvGrpSpPr>
        <p:grpSpPr>
          <a:xfrm rot="10800000">
            <a:off x="4177623" y="4452491"/>
            <a:ext cx="2450050" cy="614384"/>
            <a:chOff x="6792761" y="3213844"/>
            <a:chExt cx="3552832" cy="890923"/>
          </a:xfrm>
        </p:grpSpPr>
        <p:sp>
          <p:nvSpPr>
            <p:cNvPr id="79" name="Arc 78"/>
            <p:cNvSpPr/>
            <p:nvPr/>
          </p:nvSpPr>
          <p:spPr>
            <a:xfrm rot="10800000">
              <a:off x="6792761" y="3233808"/>
              <a:ext cx="870959" cy="870959"/>
            </a:xfrm>
            <a:prstGeom prst="arc">
              <a:avLst/>
            </a:prstGeom>
            <a:ln w="38100">
              <a:solidFill>
                <a:srgbClr val="356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621"/>
              <a:endParaRPr lang="en-GB" sz="239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2B0E1D27-338D-4872-A2EE-616CC6666F29}"/>
                </a:ext>
              </a:extLst>
            </p:cNvPr>
            <p:cNvCxnSpPr/>
            <p:nvPr/>
          </p:nvCxnSpPr>
          <p:spPr>
            <a:xfrm flipV="1">
              <a:off x="6795661" y="3266197"/>
              <a:ext cx="0" cy="403090"/>
            </a:xfrm>
            <a:prstGeom prst="straightConnector1">
              <a:avLst/>
            </a:prstGeom>
            <a:ln w="38100">
              <a:solidFill>
                <a:srgbClr val="3565A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4F472A4-6AFD-4F83-875D-2B006A45484F}"/>
                </a:ext>
              </a:extLst>
            </p:cNvPr>
            <p:cNvCxnSpPr>
              <a:stCxn id="83" idx="2"/>
            </p:cNvCxnSpPr>
            <p:nvPr/>
          </p:nvCxnSpPr>
          <p:spPr>
            <a:xfrm rot="10800000">
              <a:off x="10345593" y="3213844"/>
              <a:ext cx="0" cy="455443"/>
            </a:xfrm>
            <a:prstGeom prst="line">
              <a:avLst/>
            </a:prstGeom>
            <a:ln w="38100">
              <a:solidFill>
                <a:srgbClr val="356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4F472A4-6AFD-4F83-875D-2B006A45484F}"/>
                </a:ext>
              </a:extLst>
            </p:cNvPr>
            <p:cNvCxnSpPr>
              <a:stCxn id="83" idx="0"/>
              <a:endCxn id="79" idx="0"/>
            </p:cNvCxnSpPr>
            <p:nvPr/>
          </p:nvCxnSpPr>
          <p:spPr>
            <a:xfrm rot="10800000">
              <a:off x="7228242" y="4104767"/>
              <a:ext cx="2681872" cy="0"/>
            </a:xfrm>
            <a:prstGeom prst="line">
              <a:avLst/>
            </a:prstGeom>
            <a:ln w="38100" cap="sq">
              <a:solidFill>
                <a:srgbClr val="356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Arc 82"/>
            <p:cNvSpPr/>
            <p:nvPr/>
          </p:nvSpPr>
          <p:spPr>
            <a:xfrm flipV="1">
              <a:off x="9474634" y="3233807"/>
              <a:ext cx="870959" cy="870960"/>
            </a:xfrm>
            <a:prstGeom prst="arc">
              <a:avLst/>
            </a:prstGeom>
            <a:ln w="38100">
              <a:solidFill>
                <a:srgbClr val="356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621"/>
              <a:endParaRPr lang="en-GB" sz="239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4037549" y="3692916"/>
            <a:ext cx="2742486" cy="137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GB" sz="2399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60000BA0-1682-48C0-8F63-8EE7D7DFBDF1}"/>
              </a:ext>
            </a:extLst>
          </p:cNvPr>
          <p:cNvSpPr/>
          <p:nvPr/>
        </p:nvSpPr>
        <p:spPr>
          <a:xfrm>
            <a:off x="5221987" y="1341312"/>
            <a:ext cx="2285405" cy="1034900"/>
          </a:xfrm>
          <a:prstGeom prst="roundRect">
            <a:avLst>
              <a:gd name="adj" fmla="val 6852"/>
            </a:avLst>
          </a:prstGeom>
          <a:solidFill>
            <a:srgbClr val="356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1218621"/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621"/>
            <a:r>
              <a:rPr lang="en-US" sz="19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</a:t>
            </a:r>
            <a:endParaRPr lang="en-US" sz="1999" b="1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8" name="Construction Lender">
            <a:extLst>
              <a:ext uri="{FF2B5EF4-FFF2-40B4-BE49-F238E27FC236}">
                <a16:creationId xmlns:a16="http://schemas.microsoft.com/office/drawing/2014/main" id="{02414274-C0A6-4E0D-BB03-62AF81E987FB}"/>
              </a:ext>
            </a:extLst>
          </p:cNvPr>
          <p:cNvSpPr/>
          <p:nvPr/>
        </p:nvSpPr>
        <p:spPr>
          <a:xfrm>
            <a:off x="5206268" y="5066873"/>
            <a:ext cx="2499201" cy="978357"/>
          </a:xfrm>
          <a:prstGeom prst="roundRect">
            <a:avLst>
              <a:gd name="adj" fmla="val 8452"/>
            </a:avLst>
          </a:prstGeom>
          <a:gradFill>
            <a:gsLst>
              <a:gs pos="0">
                <a:srgbClr val="4A66AC">
                  <a:lumMod val="84000"/>
                  <a:lumOff val="16000"/>
                </a:srgbClr>
              </a:gs>
              <a:gs pos="86000">
                <a:srgbClr val="3565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218621"/>
            <a:r>
              <a:rPr lang="en-US" sz="17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Lender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6858172" y="4209595"/>
            <a:ext cx="1181909" cy="870733"/>
            <a:chOff x="5052846" y="4104768"/>
            <a:chExt cx="1182217" cy="870960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B0E1D27-338D-4872-A2EE-616CC6666F29}"/>
                </a:ext>
              </a:extLst>
            </p:cNvPr>
            <p:cNvCxnSpPr/>
            <p:nvPr/>
          </p:nvCxnSpPr>
          <p:spPr>
            <a:xfrm>
              <a:off x="5053537" y="4540248"/>
              <a:ext cx="0" cy="422021"/>
            </a:xfrm>
            <a:prstGeom prst="straightConnector1">
              <a:avLst/>
            </a:prstGeom>
            <a:ln w="38100">
              <a:solidFill>
                <a:srgbClr val="3565A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4F472A4-6AFD-4F83-875D-2B006A45484F}"/>
                </a:ext>
              </a:extLst>
            </p:cNvPr>
            <p:cNvCxnSpPr/>
            <p:nvPr/>
          </p:nvCxnSpPr>
          <p:spPr>
            <a:xfrm flipH="1">
              <a:off x="5488326" y="4104768"/>
              <a:ext cx="746737" cy="0"/>
            </a:xfrm>
            <a:prstGeom prst="line">
              <a:avLst/>
            </a:prstGeom>
            <a:ln w="38100" cap="sq">
              <a:solidFill>
                <a:srgbClr val="356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/>
            <p:cNvSpPr/>
            <p:nvPr/>
          </p:nvSpPr>
          <p:spPr>
            <a:xfrm flipH="1">
              <a:off x="5052846" y="4104768"/>
              <a:ext cx="870960" cy="870960"/>
            </a:xfrm>
            <a:prstGeom prst="arc">
              <a:avLst/>
            </a:prstGeom>
            <a:ln w="38100">
              <a:solidFill>
                <a:srgbClr val="356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621"/>
              <a:endParaRPr lang="en-GB" sz="239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53" name="Permanent Lender"/>
          <p:cNvSpPr/>
          <p:nvPr/>
        </p:nvSpPr>
        <p:spPr>
          <a:xfrm>
            <a:off x="8040079" y="3948692"/>
            <a:ext cx="2504948" cy="978945"/>
          </a:xfrm>
          <a:prstGeom prst="roundRect">
            <a:avLst>
              <a:gd name="adj" fmla="val 10157"/>
            </a:avLst>
          </a:prstGeom>
          <a:gradFill>
            <a:gsLst>
              <a:gs pos="0">
                <a:srgbClr val="4A66AC">
                  <a:lumMod val="84000"/>
                  <a:lumOff val="16000"/>
                </a:srgbClr>
              </a:gs>
              <a:gs pos="86000">
                <a:srgbClr val="3565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218621"/>
            <a:r>
              <a:rPr lang="en-GB" sz="19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Lender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B0E1D27-338D-4872-A2EE-616CC6666F29}"/>
              </a:ext>
            </a:extLst>
          </p:cNvPr>
          <p:cNvCxnSpPr>
            <a:stCxn id="4" idx="1"/>
            <a:endCxn id="8" idx="3"/>
          </p:cNvCxnSpPr>
          <p:nvPr/>
        </p:nvCxnSpPr>
        <p:spPr>
          <a:xfrm flipH="1" flipV="1">
            <a:off x="7705471" y="5556052"/>
            <a:ext cx="338283" cy="294"/>
          </a:xfrm>
          <a:prstGeom prst="straightConnector1">
            <a:avLst/>
          </a:prstGeom>
          <a:ln w="38100">
            <a:solidFill>
              <a:srgbClr val="3565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quity Investor"/>
          <p:cNvSpPr/>
          <p:nvPr/>
        </p:nvSpPr>
        <p:spPr>
          <a:xfrm>
            <a:off x="8043752" y="5066873"/>
            <a:ext cx="2504108" cy="978945"/>
          </a:xfrm>
          <a:prstGeom prst="roundRect">
            <a:avLst>
              <a:gd name="adj" fmla="val 8240"/>
            </a:avLst>
          </a:prstGeom>
          <a:gradFill>
            <a:gsLst>
              <a:gs pos="0">
                <a:srgbClr val="4A66AC">
                  <a:lumMod val="84000"/>
                  <a:lumOff val="16000"/>
                </a:srgbClr>
              </a:gs>
              <a:gs pos="86000">
                <a:srgbClr val="3565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218621"/>
            <a:r>
              <a:rPr lang="en-GB" sz="19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 Investor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8929054" y="4009935"/>
            <a:ext cx="695876" cy="458880"/>
            <a:chOff x="9448625" y="5268605"/>
            <a:chExt cx="696057" cy="459000"/>
          </a:xfrm>
        </p:grpSpPr>
        <p:pic>
          <p:nvPicPr>
            <p:cNvPr id="74" name="FHA dollar 4">
              <a:extLst>
                <a:ext uri="{FF2B5EF4-FFF2-40B4-BE49-F238E27FC236}">
                  <a16:creationId xmlns:a16="http://schemas.microsoft.com/office/drawing/2014/main" id="{CB2F2E7E-62B0-4E66-9B0B-A23B81B3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625" y="5268605"/>
              <a:ext cx="495146" cy="306000"/>
            </a:xfrm>
            <a:prstGeom prst="rect">
              <a:avLst/>
            </a:prstGeom>
          </p:spPr>
        </p:pic>
        <p:pic>
          <p:nvPicPr>
            <p:cNvPr id="75" name="FHA dollar 4">
              <a:extLst>
                <a:ext uri="{FF2B5EF4-FFF2-40B4-BE49-F238E27FC236}">
                  <a16:creationId xmlns:a16="http://schemas.microsoft.com/office/drawing/2014/main" id="{CB2F2E7E-62B0-4E66-9B0B-A23B81B3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444" y="5336091"/>
              <a:ext cx="495146" cy="306000"/>
            </a:xfrm>
            <a:prstGeom prst="rect">
              <a:avLst/>
            </a:prstGeom>
          </p:spPr>
        </p:pic>
        <p:pic>
          <p:nvPicPr>
            <p:cNvPr id="76" name="FHA dollar 4">
              <a:extLst>
                <a:ext uri="{FF2B5EF4-FFF2-40B4-BE49-F238E27FC236}">
                  <a16:creationId xmlns:a16="http://schemas.microsoft.com/office/drawing/2014/main" id="{CB2F2E7E-62B0-4E66-9B0B-A23B81B3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9536" y="5421605"/>
              <a:ext cx="495146" cy="306000"/>
            </a:xfrm>
            <a:prstGeom prst="rect">
              <a:avLst/>
            </a:prstGeom>
          </p:spPr>
        </p:pic>
      </p:grpSp>
      <p:sp>
        <p:nvSpPr>
          <p:cNvPr id="85" name="Rectangle 84"/>
          <p:cNvSpPr/>
          <p:nvPr/>
        </p:nvSpPr>
        <p:spPr>
          <a:xfrm>
            <a:off x="6778198" y="3722664"/>
            <a:ext cx="3947295" cy="134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GB" sz="2399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" name="Upon Conversion"/>
          <p:cNvSpPr/>
          <p:nvPr/>
        </p:nvSpPr>
        <p:spPr>
          <a:xfrm>
            <a:off x="2414493" y="991235"/>
            <a:ext cx="2346547" cy="4425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1218621"/>
            <a:r>
              <a:rPr lang="en-GB" sz="19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Conversion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327937" y="906883"/>
            <a:ext cx="2494014" cy="59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GB" sz="2399" dirty="0">
              <a:solidFill>
                <a:prstClr val="white"/>
              </a:solidFill>
              <a:latin typeface="Arial" panose="020B0604020202020204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B0E1D27-338D-4872-A2EE-616CC6666F29}"/>
              </a:ext>
            </a:extLst>
          </p:cNvPr>
          <p:cNvCxnSpPr/>
          <p:nvPr/>
        </p:nvCxnSpPr>
        <p:spPr>
          <a:xfrm>
            <a:off x="4189908" y="3694273"/>
            <a:ext cx="0" cy="1371243"/>
          </a:xfrm>
          <a:prstGeom prst="straightConnector1">
            <a:avLst/>
          </a:prstGeom>
          <a:ln w="38100">
            <a:solidFill>
              <a:srgbClr val="3565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ax Exempt">
            <a:extLst>
              <a:ext uri="{FF2B5EF4-FFF2-40B4-BE49-F238E27FC236}">
                <a16:creationId xmlns:a16="http://schemas.microsoft.com/office/drawing/2014/main" id="{B5FD31C0-C008-4D3E-9BF9-67C02C213962}"/>
              </a:ext>
            </a:extLst>
          </p:cNvPr>
          <p:cNvSpPr txBox="1"/>
          <p:nvPr/>
        </p:nvSpPr>
        <p:spPr>
          <a:xfrm>
            <a:off x="4189908" y="3686118"/>
            <a:ext cx="1578606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621"/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Exempt Bonds</a:t>
            </a:r>
          </a:p>
        </p:txBody>
      </p:sp>
      <p:pic>
        <p:nvPicPr>
          <p:cNvPr id="6" name="MB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76" y="3779881"/>
            <a:ext cx="595449" cy="395049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3386266" y="3687629"/>
            <a:ext cx="2234762" cy="1379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GB" sz="2399" dirty="0">
              <a:solidFill>
                <a:prstClr val="white"/>
              </a:solidFill>
              <a:latin typeface="Arial" panose="020B0604020202020204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8E683E-E4CC-4CB1-9EC9-4CE04C17F3CF}"/>
              </a:ext>
            </a:extLst>
          </p:cNvPr>
          <p:cNvCxnSpPr/>
          <p:nvPr/>
        </p:nvCxnSpPr>
        <p:spPr>
          <a:xfrm flipV="1">
            <a:off x="5948979" y="2373885"/>
            <a:ext cx="10987" cy="26754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05D1E4-65A7-428A-81DD-31C881CC2C8E}"/>
              </a:ext>
            </a:extLst>
          </p:cNvPr>
          <p:cNvCxnSpPr/>
          <p:nvPr/>
        </p:nvCxnSpPr>
        <p:spPr>
          <a:xfrm>
            <a:off x="6620126" y="2384839"/>
            <a:ext cx="0" cy="267565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38FE7EA-4A13-4443-8248-2685765F9F1D}"/>
              </a:ext>
            </a:extLst>
          </p:cNvPr>
          <p:cNvSpPr txBox="1"/>
          <p:nvPr/>
        </p:nvSpPr>
        <p:spPr>
          <a:xfrm>
            <a:off x="4951710" y="3809901"/>
            <a:ext cx="1018425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621"/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Lender</a:t>
            </a:r>
          </a:p>
          <a:p>
            <a:pPr defTabSz="1218621"/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</a:t>
            </a:r>
          </a:p>
        </p:txBody>
      </p:sp>
      <p:pic>
        <p:nvPicPr>
          <p:cNvPr id="14" name="Debt service 1">
            <a:extLst>
              <a:ext uri="{FF2B5EF4-FFF2-40B4-BE49-F238E27FC236}">
                <a16:creationId xmlns:a16="http://schemas.microsoft.com/office/drawing/2014/main" id="{2D6727AC-E63D-4B7E-A890-B2F9DAD041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56" y="1599477"/>
            <a:ext cx="495017" cy="305920"/>
          </a:xfrm>
          <a:prstGeom prst="rect">
            <a:avLst/>
          </a:prstGeom>
        </p:spPr>
      </p:pic>
      <p:pic>
        <p:nvPicPr>
          <p:cNvPr id="15" name="Debt service 2">
            <a:extLst>
              <a:ext uri="{FF2B5EF4-FFF2-40B4-BE49-F238E27FC236}">
                <a16:creationId xmlns:a16="http://schemas.microsoft.com/office/drawing/2014/main" id="{B8A57A69-8D2D-4290-9992-BA40A188C3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56" y="1599477"/>
            <a:ext cx="495017" cy="305920"/>
          </a:xfrm>
          <a:prstGeom prst="rect">
            <a:avLst/>
          </a:prstGeom>
        </p:spPr>
      </p:pic>
      <p:pic>
        <p:nvPicPr>
          <p:cNvPr id="16" name="Debt service 3">
            <a:extLst>
              <a:ext uri="{FF2B5EF4-FFF2-40B4-BE49-F238E27FC236}">
                <a16:creationId xmlns:a16="http://schemas.microsoft.com/office/drawing/2014/main" id="{A1D7D2C2-CE4B-442D-A8D7-5E3C161D68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56" y="1599477"/>
            <a:ext cx="495017" cy="305920"/>
          </a:xfrm>
          <a:prstGeom prst="rect">
            <a:avLst/>
          </a:prstGeom>
        </p:spPr>
      </p:pic>
      <p:pic>
        <p:nvPicPr>
          <p:cNvPr id="54" name="FHA dollar 4">
            <a:extLst>
              <a:ext uri="{FF2B5EF4-FFF2-40B4-BE49-F238E27FC236}">
                <a16:creationId xmlns:a16="http://schemas.microsoft.com/office/drawing/2014/main" id="{CB2F2E7E-62B0-4E66-9B0B-A23B81B3AD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61" y="5193495"/>
            <a:ext cx="495017" cy="305920"/>
          </a:xfrm>
          <a:prstGeom prst="rect">
            <a:avLst/>
          </a:prstGeom>
        </p:spPr>
      </p:pic>
      <p:pic>
        <p:nvPicPr>
          <p:cNvPr id="17" name="Debt service 4">
            <a:extLst>
              <a:ext uri="{FF2B5EF4-FFF2-40B4-BE49-F238E27FC236}">
                <a16:creationId xmlns:a16="http://schemas.microsoft.com/office/drawing/2014/main" id="{D92BFB1D-5C58-42A5-A50A-6D8A2FB7B0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56" y="1599477"/>
            <a:ext cx="495017" cy="305920"/>
          </a:xfrm>
          <a:prstGeom prst="rect">
            <a:avLst/>
          </a:prstGeom>
        </p:spPr>
      </p:pic>
      <p:pic>
        <p:nvPicPr>
          <p:cNvPr id="18" name="Building">
            <a:extLst>
              <a:ext uri="{FF2B5EF4-FFF2-40B4-BE49-F238E27FC236}">
                <a16:creationId xmlns:a16="http://schemas.microsoft.com/office/drawing/2014/main" id="{637480E7-8B63-408D-BAEA-4618E12DA9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590" y="1284671"/>
            <a:ext cx="1854258" cy="1854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71D8C43-1097-4522-A432-278EEF9CD46C}"/>
              </a:ext>
            </a:extLst>
          </p:cNvPr>
          <p:cNvSpPr/>
          <p:nvPr/>
        </p:nvSpPr>
        <p:spPr>
          <a:xfrm>
            <a:off x="7947930" y="1252230"/>
            <a:ext cx="2069422" cy="56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648D13-6798-4170-9EB0-532B6BFAC846}"/>
              </a:ext>
            </a:extLst>
          </p:cNvPr>
          <p:cNvSpPr/>
          <p:nvPr/>
        </p:nvSpPr>
        <p:spPr>
          <a:xfrm>
            <a:off x="7951273" y="1280687"/>
            <a:ext cx="2069422" cy="945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15A9E9-F3D8-47FD-8F13-FA3CAAAF20BC}"/>
              </a:ext>
            </a:extLst>
          </p:cNvPr>
          <p:cNvSpPr/>
          <p:nvPr/>
        </p:nvSpPr>
        <p:spPr>
          <a:xfrm>
            <a:off x="7974707" y="1233802"/>
            <a:ext cx="2069422" cy="1454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8D6099-BB01-4B83-8EF8-C5B2629FA511}"/>
              </a:ext>
            </a:extLst>
          </p:cNvPr>
          <p:cNvSpPr/>
          <p:nvPr/>
        </p:nvSpPr>
        <p:spPr>
          <a:xfrm>
            <a:off x="7894515" y="1232128"/>
            <a:ext cx="2142916" cy="1963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US" sz="2399" dirty="0">
              <a:solidFill>
                <a:prstClr val="white"/>
              </a:solidFill>
              <a:latin typeface="Arial" panose="020B0604020202020204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051256" y="1580274"/>
            <a:ext cx="2144231" cy="1961639"/>
            <a:chOff x="1244940" y="1719838"/>
            <a:chExt cx="2144790" cy="196215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4F472A4-6AFD-4F83-875D-2B006A45484F}"/>
                </a:ext>
              </a:extLst>
            </p:cNvPr>
            <p:cNvCxnSpPr/>
            <p:nvPr/>
          </p:nvCxnSpPr>
          <p:spPr>
            <a:xfrm flipV="1">
              <a:off x="1244940" y="2700914"/>
              <a:ext cx="1911" cy="600074"/>
            </a:xfrm>
            <a:prstGeom prst="line">
              <a:avLst/>
            </a:prstGeom>
            <a:ln w="38100">
              <a:solidFill>
                <a:srgbClr val="356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53">
              <a:extLst>
                <a:ext uri="{FF2B5EF4-FFF2-40B4-BE49-F238E27FC236}">
                  <a16:creationId xmlns:a16="http://schemas.microsoft.com/office/drawing/2014/main" id="{4D1F5660-B718-4129-BC6F-E461C8A8E71E}"/>
                </a:ext>
              </a:extLst>
            </p:cNvPr>
            <p:cNvGrpSpPr/>
            <p:nvPr/>
          </p:nvGrpSpPr>
          <p:grpSpPr>
            <a:xfrm>
              <a:off x="1244940" y="1719838"/>
              <a:ext cx="2144790" cy="1962150"/>
              <a:chOff x="3683133" y="1981200"/>
              <a:chExt cx="2144790" cy="1600200"/>
            </a:xfrm>
          </p:grpSpPr>
          <p:sp>
            <p:nvSpPr>
              <p:cNvPr id="26" name="Arc 25">
                <a:extLst>
                  <a:ext uri="{FF2B5EF4-FFF2-40B4-BE49-F238E27FC236}">
                    <a16:creationId xmlns:a16="http://schemas.microsoft.com/office/drawing/2014/main" id="{3B498BD5-5DA5-413E-A278-02F4702710F8}"/>
                  </a:ext>
                </a:extLst>
              </p:cNvPr>
              <p:cNvSpPr/>
              <p:nvPr/>
            </p:nvSpPr>
            <p:spPr>
              <a:xfrm flipH="1">
                <a:off x="3683133" y="1981200"/>
                <a:ext cx="1828800" cy="1600200"/>
              </a:xfrm>
              <a:prstGeom prst="arc">
                <a:avLst/>
              </a:prstGeom>
              <a:ln w="38100">
                <a:solidFill>
                  <a:srgbClr val="3565A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8621"/>
                <a:endParaRPr lang="en-US" sz="2399" dirty="0">
                  <a:solidFill>
                    <a:prstClr val="black"/>
                  </a:solidFill>
                  <a:latin typeface="Arial" panose="020B0604020202020204"/>
                </a:endParaRP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DFEDEED6-E5FD-4CAD-885B-2F28293E7843}"/>
                  </a:ext>
                </a:extLst>
              </p:cNvPr>
              <p:cNvCxnSpPr/>
              <p:nvPr/>
            </p:nvCxnSpPr>
            <p:spPr>
              <a:xfrm>
                <a:off x="4495800" y="1981200"/>
                <a:ext cx="1332123" cy="0"/>
              </a:xfrm>
              <a:prstGeom prst="straightConnector1">
                <a:avLst/>
              </a:prstGeom>
              <a:ln w="38100">
                <a:solidFill>
                  <a:srgbClr val="3565A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8" name="Group 60">
            <a:extLst>
              <a:ext uri="{FF2B5EF4-FFF2-40B4-BE49-F238E27FC236}">
                <a16:creationId xmlns:a16="http://schemas.microsoft.com/office/drawing/2014/main" id="{33AD26D0-ED47-418E-B79D-64AB78725011}"/>
              </a:ext>
            </a:extLst>
          </p:cNvPr>
          <p:cNvGrpSpPr/>
          <p:nvPr/>
        </p:nvGrpSpPr>
        <p:grpSpPr>
          <a:xfrm>
            <a:off x="4350928" y="3460710"/>
            <a:ext cx="1599783" cy="1599783"/>
            <a:chOff x="4953000" y="3063088"/>
            <a:chExt cx="1600200" cy="1600200"/>
          </a:xfrm>
        </p:grpSpPr>
        <p:grpSp>
          <p:nvGrpSpPr>
            <p:cNvPr id="29" name="Group 59">
              <a:extLst>
                <a:ext uri="{FF2B5EF4-FFF2-40B4-BE49-F238E27FC236}">
                  <a16:creationId xmlns:a16="http://schemas.microsoft.com/office/drawing/2014/main" id="{A1082724-89F3-4AF1-B80A-D47A1E2EC05D}"/>
                </a:ext>
              </a:extLst>
            </p:cNvPr>
            <p:cNvGrpSpPr/>
            <p:nvPr/>
          </p:nvGrpSpPr>
          <p:grpSpPr>
            <a:xfrm>
              <a:off x="4953000" y="3063088"/>
              <a:ext cx="1600200" cy="1600200"/>
              <a:chOff x="4953000" y="3063088"/>
              <a:chExt cx="1600200" cy="160020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C5091B26-79A9-4688-A2BC-45DC199C3BAD}"/>
                  </a:ext>
                </a:extLst>
              </p:cNvPr>
              <p:cNvCxnSpPr/>
              <p:nvPr/>
            </p:nvCxnSpPr>
            <p:spPr>
              <a:xfrm>
                <a:off x="5638799" y="3063088"/>
                <a:ext cx="190502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58">
                <a:extLst>
                  <a:ext uri="{FF2B5EF4-FFF2-40B4-BE49-F238E27FC236}">
                    <a16:creationId xmlns:a16="http://schemas.microsoft.com/office/drawing/2014/main" id="{24210B85-26A6-4225-BDCB-7D2E5D1E3CE3}"/>
                  </a:ext>
                </a:extLst>
              </p:cNvPr>
              <p:cNvGrpSpPr/>
              <p:nvPr/>
            </p:nvGrpSpPr>
            <p:grpSpPr>
              <a:xfrm>
                <a:off x="4953000" y="3063088"/>
                <a:ext cx="1600200" cy="1600200"/>
                <a:chOff x="4953000" y="3505200"/>
                <a:chExt cx="1600200" cy="1600200"/>
              </a:xfrm>
            </p:grpSpPr>
            <p:sp>
              <p:nvSpPr>
                <p:cNvPr id="33" name="Arc 32">
                  <a:extLst>
                    <a:ext uri="{FF2B5EF4-FFF2-40B4-BE49-F238E27FC236}">
                      <a16:creationId xmlns:a16="http://schemas.microsoft.com/office/drawing/2014/main" id="{6097FCB3-C798-4F49-8CA0-C8EE1420EB14}"/>
                    </a:ext>
                  </a:extLst>
                </p:cNvPr>
                <p:cNvSpPr/>
                <p:nvPr/>
              </p:nvSpPr>
              <p:spPr>
                <a:xfrm>
                  <a:off x="4953000" y="3505200"/>
                  <a:ext cx="1600200" cy="1600200"/>
                </a:xfrm>
                <a:prstGeom prst="arc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218621"/>
                  <a:endParaRPr lang="en-US" sz="2399" dirty="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87C2B1E6-589B-4DCC-B6F7-8790E757766A}"/>
                    </a:ext>
                  </a:extLst>
                </p:cNvPr>
                <p:cNvCxnSpPr/>
                <p:nvPr/>
              </p:nvCxnSpPr>
              <p:spPr>
                <a:xfrm>
                  <a:off x="6553200" y="4305300"/>
                  <a:ext cx="0" cy="8001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06E9D4E-01A9-455D-8B6D-AFD66933EB29}"/>
                </a:ext>
              </a:extLst>
            </p:cNvPr>
            <p:cNvCxnSpPr/>
            <p:nvPr/>
          </p:nvCxnSpPr>
          <p:spPr>
            <a:xfrm flipH="1">
              <a:off x="5424146" y="3063088"/>
              <a:ext cx="29085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2ADE3911-3F4F-4DE6-A21D-152C2E9C0BF1}"/>
              </a:ext>
            </a:extLst>
          </p:cNvPr>
          <p:cNvSpPr txBox="1"/>
          <p:nvPr/>
        </p:nvSpPr>
        <p:spPr>
          <a:xfrm>
            <a:off x="1752143" y="1890327"/>
            <a:ext cx="1267966" cy="707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8621"/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</a:t>
            </a:r>
          </a:p>
          <a:p>
            <a:pPr algn="ctr" defTabSz="1218621"/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FD31C0-C008-4D3E-9BF9-67C02C213962}"/>
              </a:ext>
            </a:extLst>
          </p:cNvPr>
          <p:cNvSpPr txBox="1"/>
          <p:nvPr/>
        </p:nvSpPr>
        <p:spPr>
          <a:xfrm>
            <a:off x="1752143" y="4114621"/>
            <a:ext cx="1267966" cy="707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621"/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</a:t>
            </a:r>
          </a:p>
          <a:p>
            <a:pPr defTabSz="1218621"/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Proceeds</a:t>
            </a:r>
          </a:p>
        </p:txBody>
      </p:sp>
      <p:sp>
        <p:nvSpPr>
          <p:cNvPr id="39" name="Trustee">
            <a:extLst>
              <a:ext uri="{FF2B5EF4-FFF2-40B4-BE49-F238E27FC236}">
                <a16:creationId xmlns:a16="http://schemas.microsoft.com/office/drawing/2014/main" id="{3B778FE8-8909-4CD0-980B-E6A06A0DD203}"/>
              </a:ext>
            </a:extLst>
          </p:cNvPr>
          <p:cNvSpPr/>
          <p:nvPr/>
        </p:nvSpPr>
        <p:spPr>
          <a:xfrm>
            <a:off x="2289454" y="3161012"/>
            <a:ext cx="2513945" cy="53326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9977" tIns="46788" rIns="89977" bIns="46788" rtlCol="0" anchor="ctr"/>
          <a:lstStyle/>
          <a:p>
            <a:pPr algn="ctr" defTabSz="1218621"/>
            <a:r>
              <a:rPr lang="en-US" sz="17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Trustee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95B903-70A3-48ED-BE1C-764FA5271DEB}"/>
              </a:ext>
            </a:extLst>
          </p:cNvPr>
          <p:cNvSpPr txBox="1"/>
          <p:nvPr/>
        </p:nvSpPr>
        <p:spPr>
          <a:xfrm>
            <a:off x="3863712" y="4172180"/>
            <a:ext cx="1331775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621"/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Cash</a:t>
            </a:r>
          </a:p>
          <a:p>
            <a:pPr defTabSz="1218621"/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Collateral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1098297" y="287424"/>
            <a:ext cx="10053162" cy="499249"/>
          </a:xfrm>
        </p:spPr>
        <p:txBody>
          <a:bodyPr anchor="ctr">
            <a:noAutofit/>
          </a:bodyPr>
          <a:lstStyle/>
          <a:p>
            <a:pPr algn="ctr"/>
            <a:r>
              <a:rPr lang="en-GB" dirty="0"/>
              <a:t>Cash-Backed Forward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5B039A-DF19-4D2F-A61F-A79DA9D2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621"/>
            <a:fld id="{34C99D79-8A4B-4031-B1E0-AF26F8EDF2BC}" type="slidenum">
              <a:rPr lang="en-US">
                <a:latin typeface="Arial" panose="020B0604020202020204"/>
              </a:rPr>
              <a:pPr defTabSz="1218621"/>
              <a:t>13</a:t>
            </a:fld>
            <a:endParaRPr lang="en-US" dirty="0">
              <a:latin typeface="Arial" panose="020B0604020202020204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B0E1D27-338D-4872-A2EE-616CC6666F29}"/>
              </a:ext>
            </a:extLst>
          </p:cNvPr>
          <p:cNvCxnSpPr/>
          <p:nvPr/>
        </p:nvCxnSpPr>
        <p:spPr>
          <a:xfrm flipV="1">
            <a:off x="3025729" y="3694273"/>
            <a:ext cx="0" cy="1371243"/>
          </a:xfrm>
          <a:prstGeom prst="straightConnector1">
            <a:avLst/>
          </a:prstGeom>
          <a:ln w="38100">
            <a:solidFill>
              <a:srgbClr val="3565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32850B6-AC26-4BD3-8398-93B44AD35857}"/>
              </a:ext>
            </a:extLst>
          </p:cNvPr>
          <p:cNvCxnSpPr/>
          <p:nvPr/>
        </p:nvCxnSpPr>
        <p:spPr>
          <a:xfrm>
            <a:off x="3855483" y="3694273"/>
            <a:ext cx="0" cy="13712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Bond dollar 1">
            <a:extLst>
              <a:ext uri="{FF2B5EF4-FFF2-40B4-BE49-F238E27FC236}">
                <a16:creationId xmlns:a16="http://schemas.microsoft.com/office/drawing/2014/main" id="{1E5906DE-985F-4B1A-9C59-07764035FE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18" y="5210691"/>
            <a:ext cx="494330" cy="305496"/>
          </a:xfrm>
          <a:prstGeom prst="rect">
            <a:avLst/>
          </a:prstGeom>
        </p:spPr>
      </p:pic>
      <p:pic>
        <p:nvPicPr>
          <p:cNvPr id="43" name="Bond dollar 2">
            <a:extLst>
              <a:ext uri="{FF2B5EF4-FFF2-40B4-BE49-F238E27FC236}">
                <a16:creationId xmlns:a16="http://schemas.microsoft.com/office/drawing/2014/main" id="{F4B5979A-34AA-4C1F-904E-EEC350016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15" y="5220161"/>
            <a:ext cx="494333" cy="305497"/>
          </a:xfrm>
          <a:prstGeom prst="rect">
            <a:avLst/>
          </a:prstGeom>
        </p:spPr>
      </p:pic>
      <p:pic>
        <p:nvPicPr>
          <p:cNvPr id="44" name="Bond dollar 3">
            <a:extLst>
              <a:ext uri="{FF2B5EF4-FFF2-40B4-BE49-F238E27FC236}">
                <a16:creationId xmlns:a16="http://schemas.microsoft.com/office/drawing/2014/main" id="{E90E06C0-0516-4150-8308-2B8BBE4BD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58" y="5230730"/>
            <a:ext cx="494334" cy="305497"/>
          </a:xfrm>
          <a:prstGeom prst="rect">
            <a:avLst/>
          </a:prstGeom>
        </p:spPr>
      </p:pic>
      <p:pic>
        <p:nvPicPr>
          <p:cNvPr id="45" name="FHA dollar 1">
            <a:extLst>
              <a:ext uri="{FF2B5EF4-FFF2-40B4-BE49-F238E27FC236}">
                <a16:creationId xmlns:a16="http://schemas.microsoft.com/office/drawing/2014/main" id="{ACA55311-D58D-4691-8B6E-E80E008EF7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54" y="5176571"/>
            <a:ext cx="495017" cy="305920"/>
          </a:xfrm>
          <a:prstGeom prst="rect">
            <a:avLst/>
          </a:prstGeom>
        </p:spPr>
      </p:pic>
      <p:pic>
        <p:nvPicPr>
          <p:cNvPr id="46" name="FHA dollar 2">
            <a:extLst>
              <a:ext uri="{FF2B5EF4-FFF2-40B4-BE49-F238E27FC236}">
                <a16:creationId xmlns:a16="http://schemas.microsoft.com/office/drawing/2014/main" id="{3BABFEAB-5220-408A-8D30-A8544C85EE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34" y="5176571"/>
            <a:ext cx="495017" cy="305920"/>
          </a:xfrm>
          <a:prstGeom prst="rect">
            <a:avLst/>
          </a:prstGeom>
        </p:spPr>
      </p:pic>
      <p:pic>
        <p:nvPicPr>
          <p:cNvPr id="47" name="FHA dollar 3">
            <a:extLst>
              <a:ext uri="{FF2B5EF4-FFF2-40B4-BE49-F238E27FC236}">
                <a16:creationId xmlns:a16="http://schemas.microsoft.com/office/drawing/2014/main" id="{6CD33B18-1ED1-4466-B1B0-05853C963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14" y="5176571"/>
            <a:ext cx="495017" cy="305920"/>
          </a:xfrm>
          <a:prstGeom prst="rect">
            <a:avLst/>
          </a:prstGeom>
        </p:spPr>
      </p:pic>
      <p:pic>
        <p:nvPicPr>
          <p:cNvPr id="48" name="FHA dollar 4">
            <a:extLst>
              <a:ext uri="{FF2B5EF4-FFF2-40B4-BE49-F238E27FC236}">
                <a16:creationId xmlns:a16="http://schemas.microsoft.com/office/drawing/2014/main" id="{CB2F2E7E-62B0-4E66-9B0B-A23B81B3AD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80" y="5195585"/>
            <a:ext cx="495017" cy="3059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97533" y="4879122"/>
            <a:ext cx="3001424" cy="1352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/>
            <a:endParaRPr lang="en-GB" sz="2399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032DF-9B7F-4575-BC1F-E80D041803AD}"/>
              </a:ext>
            </a:extLst>
          </p:cNvPr>
          <p:cNvSpPr txBox="1"/>
          <p:nvPr/>
        </p:nvSpPr>
        <p:spPr>
          <a:xfrm>
            <a:off x="6607915" y="3124281"/>
            <a:ext cx="2000444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621"/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</a:t>
            </a:r>
          </a:p>
          <a:p>
            <a:pPr defTabSz="1218621"/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Debt Service </a:t>
            </a:r>
          </a:p>
          <a:p>
            <a:pPr defTabSz="1218621"/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</a:p>
        </p:txBody>
      </p:sp>
      <p:sp>
        <p:nvSpPr>
          <p:cNvPr id="10" name="Footer Placeholder 90">
            <a:extLst>
              <a:ext uri="{FF2B5EF4-FFF2-40B4-BE49-F238E27FC236}">
                <a16:creationId xmlns:a16="http://schemas.microsoft.com/office/drawing/2014/main" id="{397FD2EB-0DFA-4048-0DDD-D5CA39D4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337240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555 C -0.00274 -0.04098 -0.00352 -0.21667 -0.00365 -0.2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402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6997E-6 -4.81481E-6 C 2.66997E-6 -0.04629 -0.00039 -0.21967 -0.00039 -0.2775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88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024 C 0.00248 -0.04606 0.00326 -0.22083 0.00365 -0.2789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0141E-6 -1.11111E-6 L -1.40141E-6 0.182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0.00255 C -0.00222 -0.06458 0.00013 -0.13148 -0.00626 -0.1743 C -0.01264 -0.21689 -0.02605 -0.23865 -0.04324 -0.25509 C -0.06057 -0.27129 -0.0857 -0.26828 -0.09951 -0.27176 " pathEditMode="relative" rAng="0" ptsTypes="AAAA">
                                      <p:cBhvr>
                                        <p:cTn id="4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7" y="-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365 -0.275 C -0.00131 -0.3088 -0.00964 -0.43264 0.01094 -0.47801 C 0.03151 -0.52338 0.04493 -0.53704 0.12034 -0.54769 C 0.19588 -0.55834 0.39189 -0.54352 0.46379 -0.5426 " pathEditMode="relative" rAng="0" ptsTypes="AAAA">
                                      <p:cBhvr>
                                        <p:cTn id="5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65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3.33333E-6 C 0.00312 -0.06689 0.00534 -0.13379 -0.00078 -0.17662 C -0.0069 -0.21944 -0.02045 -0.2412 -0.03647 -0.2574 C -0.05249 -0.27361 -0.08401 -0.27014 -0.09651 -0.27361 " pathEditMode="relative" rAng="0" ptsTypes="AAAA">
                                      <p:cBhvr>
                                        <p:cTn id="6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54" y="-1368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899 -0.27638 C -0.00782 -0.31273 -0.00782 -0.43148 -0.00704 -0.49027 C -0.00704 -0.5493 0.04402 -0.55856 0.06733 -0.55949 C 0.09052 -0.56064 0.32261 -0.56064 0.45155 -0.56111 " pathEditMode="relative" rAng="0" ptsTypes="AAAA">
                                      <p:cBhvr>
                                        <p:cTn id="7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27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-3.33333E-6 C 0.00313 -0.06689 0.00534 -0.13379 -0.00052 -0.17662 C -0.00651 -0.21944 -0.01993 -0.24143 -0.03464 -0.2574 C -0.04949 -0.27338 -0.07815 -0.26921 -0.08948 -0.27222 " pathEditMode="relative" rAng="0" ptsTypes="AAAA">
                                      <p:cBhvr>
                                        <p:cTn id="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5" y="-13611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0365 -0.27893 C 0.00547 -0.31226 -0.00104 -0.43449 0.01602 -0.47916 C 0.03295 -0.52384 0.03295 -0.53703 0.10576 -0.54768 C 0.17869 -0.55833 0.38122 -0.54375 0.45376 -0.54282 " pathEditMode="relative" rAng="0" ptsTypes="AAAA">
                                      <p:cBhvr>
                                        <p:cTn id="8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6" y="-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54754E-6 -3.7037E-6 C -0.00013 -0.05902 -0.00273 -0.26759 -0.00078 -0.35208 C 0.00104 -0.43657 -0.00208 -0.4743 0.01094 -0.5074 C 0.02384 -0.54051 0.05874 -0.54328 0.07645 -0.55023 C 0.09456 -0.5574 0.09169 -0.55069 0.11878 -0.55023 C 0.14587 -0.54976 0.21412 -0.54791 0.23965 -0.54722 " pathEditMode="relative" rAng="0" ptsTypes="AAAAAA">
                                      <p:cBhvr>
                                        <p:cTn id="10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4" y="-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9357E-8 3.7037E-7 L -0.22037 -0.00093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8757E-6 4.44444E-6 L -0.19927 4.44444E-6 C -0.19927 0.04838 -0.19862 0.11319 -0.19862 0.16203 " pathEditMode="relative" rAng="0" ptsTypes="AAA">
                                      <p:cBhvr>
                                        <p:cTn id="14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4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L -0.23366 0.00023 L -0.23366 0.1632 " pathEditMode="relative" rAng="0" ptsTypes="AAA">
                                      <p:cBhvr>
                                        <p:cTn id="17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70" y="8148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00"/>
                            </p:stCondLst>
                            <p:childTnLst>
                              <p:par>
                                <p:cTn id="19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59 -0.2743 C -0.10407 -0.23449 -0.10355 -0.19421 -0.10368 -0.16319 C -0.10368 -0.13217 -0.10172 -0.11273 -0.10563 -0.08819 C -0.10941 -0.06365 -0.11462 -0.03171 -0.12647 -0.0162 C -0.13845 -0.00069 -0.15838 0.00186 -0.17739 0.00556 C -0.19628 0.00926 -0.22702 0.00556 -0.24004 0.00556 " pathEditMode="relative" rAng="0" ptsTypes="AAAAAA">
                                      <p:cBhvr>
                                        <p:cTn id="19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7" y="14074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6 -0.2743 C -0.09378 -0.23449 -0.09326 -0.19421 -0.09352 -0.16319 C -0.09352 -0.13217 -0.09143 -0.11273 -0.09547 -0.08819 C -0.09925 -0.06365 -0.10459 -0.03171 -0.11605 -0.0162 C -0.12751 -0.00069 -0.14496 0.00209 -0.16424 0.00556 C -0.18325 0.00903 -0.21712 0.0051 -0.23079 0.00486 " pathEditMode="relative" rAng="0" ptsTypes="AAAAAA">
                                      <p:cBhvr>
                                        <p:cTn id="19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4" y="14051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48 -0.27222 C -0.08883 -0.23287 -0.0883 -0.19282 -0.08843 -0.16203 C -0.08843 -0.13125 -0.08648 -0.11203 -0.09039 -0.0875 C -0.09404 -0.06319 -0.09977 -0.03171 -0.11071 -0.0162 C -0.12152 -0.00046 -0.13675 0.00186 -0.15577 0.00556 C -0.17466 0.00903 -0.21047 0.00625 -0.22467 0.00625 " pathEditMode="relative" rAng="0" ptsTypes="AAAAAA">
                                      <p:cBhvr>
                                        <p:cTn id="19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4" y="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6" dur="2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0141E-6 0.18287 C 0.00052 0.11829 0.04155 0.10185 0.07567 0.10255 C 0.10954 0.10324 0.20813 0.10347 0.23014 0.10347 C 0.25658 0.10347 0.28119 0.14074 0.28119 0.18565 " pathEditMode="relative" rAng="0" ptsTypes="AAAA">
                                      <p:cBhvr>
                                        <p:cTn id="2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53" y="-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0117E-6 0.00024 C -0.02774 -0.00162 -0.12685 -0.01458 -0.16592 -0.01088 C -0.20526 -0.0074 -0.22193 -0.0074 -0.2356 0.02199 C -0.24915 0.05139 -0.24537 0.07871 -0.24693 0.16621 C -0.24863 0.25371 -0.24511 0.46783 -0.24459 0.54746 " pathEditMode="relative" rAng="0" ptsTypes="AAAAA">
                                      <p:cBhvr>
                                        <p:cTn id="2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3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"/>
                            </p:stCondLst>
                            <p:childTnLst>
                              <p:par>
                                <p:cTn id="2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0117E-6 0.00024 C -0.02722 -0.00185 -0.1236 -0.01435 -0.16176 -0.01088 C -0.19992 -0.0074 -0.21633 -0.0074 -0.22948 0.02153 C -0.24264 0.0507 -0.23899 0.07639 -0.24055 0.16412 C -0.24225 0.25162 -0.23873 0.4676 -0.23847 0.54746 " pathEditMode="relative" rAng="0" ptsTypes="AAAAA">
                                      <p:cBhvr>
                                        <p:cTn id="2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0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4000"/>
                            </p:stCondLst>
                            <p:childTnLst>
                              <p:par>
                                <p:cTn id="2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0117E-6 -4.07407E-6 C -0.02604 -0.00185 -0.11669 -0.01458 -0.15355 -0.01111 C -0.19015 -0.00787 -0.20812 -0.00879 -0.22141 0.01968 C -0.23469 0.04815 -0.23144 0.07176 -0.23313 0.15973 C -0.23482 0.24769 -0.23196 0.46644 -0.23144 0.54723 " pathEditMode="relative" rAng="0" ptsTypes="AAAAA">
                                      <p:cBhvr>
                                        <p:cTn id="2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3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" grpId="0" animBg="1"/>
      <p:bldP spid="53" grpId="0" animBg="1"/>
      <p:bldP spid="4" grpId="0" animBg="1"/>
      <p:bldP spid="85" grpId="0" animBg="1"/>
      <p:bldP spid="2" grpId="0" animBg="1"/>
      <p:bldP spid="88" grpId="0" animBg="1"/>
      <p:bldP spid="52" grpId="0"/>
      <p:bldP spid="52" grpId="1"/>
      <p:bldP spid="52" grpId="2"/>
      <p:bldP spid="52" grpId="3"/>
      <p:bldP spid="51" grpId="0" animBg="1"/>
      <p:bldP spid="51" grpId="1" animBg="1"/>
      <p:bldP spid="13" grpId="0"/>
      <p:bldP spid="19" grpId="0" animBg="1"/>
      <p:bldP spid="20" grpId="0" animBg="1"/>
      <p:bldP spid="21" grpId="0" animBg="1"/>
      <p:bldP spid="22" grpId="0" animBg="1"/>
      <p:bldP spid="35" grpId="0"/>
      <p:bldP spid="36" grpId="0"/>
      <p:bldP spid="41" grpId="0"/>
      <p:bldP spid="5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86D29-3CB8-F4EF-0967-612ADB12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Aldersgate</a:t>
            </a:r>
            <a:r>
              <a:rPr lang="en-US" dirty="0"/>
              <a:t> Apartments: Case Study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E485FE-61E3-3933-E5A8-22748725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621"/>
            <a:fld id="{34C99D79-8A4B-4031-B1E0-AF26F8EDF2BC}" type="slidenum">
              <a:rPr lang="en-GB">
                <a:latin typeface="Arial" panose="020B0604020202020204"/>
              </a:rPr>
              <a:pPr defTabSz="1218621"/>
              <a:t>14</a:t>
            </a:fld>
            <a:endParaRPr lang="en-GB" dirty="0">
              <a:latin typeface="Arial" panose="020B0604020202020204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DB56FD-B889-CC54-5943-5585EE803B62}"/>
              </a:ext>
            </a:extLst>
          </p:cNvPr>
          <p:cNvGraphicFramePr>
            <a:graphicFrameLocks noGrp="1"/>
          </p:cNvGraphicFramePr>
          <p:nvPr/>
        </p:nvGraphicFramePr>
        <p:xfrm>
          <a:off x="575359" y="1381096"/>
          <a:ext cx="5286458" cy="414304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74029">
                  <a:extLst>
                    <a:ext uri="{9D8B030D-6E8A-4147-A177-3AD203B41FA5}">
                      <a16:colId xmlns:a16="http://schemas.microsoft.com/office/drawing/2014/main" val="233542857"/>
                    </a:ext>
                  </a:extLst>
                </a:gridCol>
                <a:gridCol w="2712429">
                  <a:extLst>
                    <a:ext uri="{9D8B030D-6E8A-4147-A177-3AD203B41FA5}">
                      <a16:colId xmlns:a16="http://schemas.microsoft.com/office/drawing/2014/main" val="3289156830"/>
                    </a:ext>
                  </a:extLst>
                </a:gridCol>
              </a:tblGrid>
              <a:tr h="376082">
                <a:tc gridSpan="2">
                  <a:txBody>
                    <a:bodyPr/>
                    <a:lstStyle/>
                    <a:p>
                      <a:pPr marL="0" algn="l" defTabSz="914126" rtl="0" eaLnBrk="1" latinLnBrk="0" hangingPunct="1"/>
                      <a:r>
                        <a:rPr lang="en-US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Project Overview</a:t>
                      </a:r>
                    </a:p>
                  </a:txBody>
                  <a:tcPr marL="91368" marR="91368" marT="45684" marB="45684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690130"/>
                  </a:ext>
                </a:extLst>
              </a:tr>
              <a:tr h="376850">
                <a:tc>
                  <a:txBody>
                    <a:bodyPr/>
                    <a:lstStyle/>
                    <a:p>
                      <a:r>
                        <a:rPr lang="en-US" sz="1600" dirty="0"/>
                        <a:t>Project Type</a:t>
                      </a:r>
                    </a:p>
                  </a:txBody>
                  <a:tcPr marL="91368" marR="91368" marT="45684" marB="456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New Construction</a:t>
                      </a:r>
                    </a:p>
                  </a:txBody>
                  <a:tcPr marL="91368" marR="91368" marT="45684" marB="45684"/>
                </a:tc>
                <a:extLst>
                  <a:ext uri="{0D108BD9-81ED-4DB2-BD59-A6C34878D82A}">
                    <a16:rowId xmlns:a16="http://schemas.microsoft.com/office/drawing/2014/main" val="677423572"/>
                  </a:ext>
                </a:extLst>
              </a:tr>
              <a:tr h="376850">
                <a:tc>
                  <a:txBody>
                    <a:bodyPr/>
                    <a:lstStyle/>
                    <a:p>
                      <a:r>
                        <a:rPr lang="en-US" sz="1600" dirty="0"/>
                        <a:t>Mortgage Lender</a:t>
                      </a:r>
                    </a:p>
                  </a:txBody>
                  <a:tcPr marL="91368" marR="91368" marT="45684" marB="456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National Bank</a:t>
                      </a:r>
                    </a:p>
                  </a:txBody>
                  <a:tcPr marL="91368" marR="91368" marT="45684" marB="45684"/>
                </a:tc>
                <a:extLst>
                  <a:ext uri="{0D108BD9-81ED-4DB2-BD59-A6C34878D82A}">
                    <a16:rowId xmlns:a16="http://schemas.microsoft.com/office/drawing/2014/main" val="957150797"/>
                  </a:ext>
                </a:extLst>
              </a:tr>
              <a:tr h="376850">
                <a:tc>
                  <a:txBody>
                    <a:bodyPr/>
                    <a:lstStyle/>
                    <a:p>
                      <a:r>
                        <a:rPr lang="en-US" sz="1600" dirty="0"/>
                        <a:t>Perm Bond Purchaser:</a:t>
                      </a:r>
                    </a:p>
                  </a:txBody>
                  <a:tcPr marL="91368" marR="91368" marT="45684" marB="456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National Bank</a:t>
                      </a:r>
                    </a:p>
                  </a:txBody>
                  <a:tcPr marL="91368" marR="91368" marT="45684" marB="45684"/>
                </a:tc>
                <a:extLst>
                  <a:ext uri="{0D108BD9-81ED-4DB2-BD59-A6C34878D82A}">
                    <a16:rowId xmlns:a16="http://schemas.microsoft.com/office/drawing/2014/main" val="1371896282"/>
                  </a:ext>
                </a:extLst>
              </a:tr>
              <a:tr h="376082">
                <a:tc>
                  <a:txBody>
                    <a:bodyPr/>
                    <a:lstStyle/>
                    <a:p>
                      <a:r>
                        <a:rPr lang="en-US" sz="1600" dirty="0"/>
                        <a:t>Issuer</a:t>
                      </a:r>
                    </a:p>
                  </a:txBody>
                  <a:tcPr marL="91368" marR="91368" marT="45684" marB="456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INLIVIAN</a:t>
                      </a:r>
                    </a:p>
                  </a:txBody>
                  <a:tcPr marL="91368" marR="91368" marT="45684" marB="45684"/>
                </a:tc>
                <a:extLst>
                  <a:ext uri="{0D108BD9-81ED-4DB2-BD59-A6C34878D82A}">
                    <a16:rowId xmlns:a16="http://schemas.microsoft.com/office/drawing/2014/main" val="1722248466"/>
                  </a:ext>
                </a:extLst>
              </a:tr>
              <a:tr h="376850">
                <a:tc>
                  <a:txBody>
                    <a:bodyPr/>
                    <a:lstStyle/>
                    <a:p>
                      <a:r>
                        <a:rPr lang="en-US" sz="1600" dirty="0"/>
                        <a:t>Location</a:t>
                      </a:r>
                    </a:p>
                  </a:txBody>
                  <a:tcPr marL="91368" marR="91368" marT="45684" marB="456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Charlotte, North Carolina</a:t>
                      </a:r>
                    </a:p>
                  </a:txBody>
                  <a:tcPr marL="91368" marR="91368" marT="45684" marB="45684"/>
                </a:tc>
                <a:extLst>
                  <a:ext uri="{0D108BD9-81ED-4DB2-BD59-A6C34878D82A}">
                    <a16:rowId xmlns:a16="http://schemas.microsoft.com/office/drawing/2014/main" val="4108943837"/>
                  </a:ext>
                </a:extLst>
              </a:tr>
              <a:tr h="376850">
                <a:tc>
                  <a:txBody>
                    <a:bodyPr/>
                    <a:lstStyle/>
                    <a:p>
                      <a:r>
                        <a:rPr lang="en-US" sz="1600" dirty="0"/>
                        <a:t>Tax-Exempt Allocation</a:t>
                      </a:r>
                    </a:p>
                  </a:txBody>
                  <a:tcPr marL="91368" marR="91368" marT="45684" marB="456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$16,500,000</a:t>
                      </a:r>
                    </a:p>
                  </a:txBody>
                  <a:tcPr marL="91368" marR="91368" marT="45684" marB="45684"/>
                </a:tc>
                <a:extLst>
                  <a:ext uri="{0D108BD9-81ED-4DB2-BD59-A6C34878D82A}">
                    <a16:rowId xmlns:a16="http://schemas.microsoft.com/office/drawing/2014/main" val="2476183086"/>
                  </a:ext>
                </a:extLst>
              </a:tr>
              <a:tr h="376850">
                <a:tc>
                  <a:txBody>
                    <a:bodyPr/>
                    <a:lstStyle/>
                    <a:p>
                      <a:r>
                        <a:rPr lang="en-US" sz="1600" dirty="0"/>
                        <a:t>Earliest Conversion:</a:t>
                      </a:r>
                    </a:p>
                  </a:txBody>
                  <a:tcPr marL="91368" marR="91368" marT="45684" marB="456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 Months</a:t>
                      </a:r>
                    </a:p>
                  </a:txBody>
                  <a:tcPr marL="91368" marR="91368" marT="45684" marB="45684"/>
                </a:tc>
                <a:extLst>
                  <a:ext uri="{0D108BD9-81ED-4DB2-BD59-A6C34878D82A}">
                    <a16:rowId xmlns:a16="http://schemas.microsoft.com/office/drawing/2014/main" val="3765240578"/>
                  </a:ext>
                </a:extLst>
              </a:tr>
              <a:tr h="376850">
                <a:tc>
                  <a:txBody>
                    <a:bodyPr/>
                    <a:lstStyle/>
                    <a:p>
                      <a:r>
                        <a:rPr lang="en-US" sz="1600" dirty="0"/>
                        <a:t>Initial Mandatory Tender:</a:t>
                      </a:r>
                    </a:p>
                  </a:txBody>
                  <a:tcPr marL="91368" marR="91368" marT="45684" marB="456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36 Months</a:t>
                      </a:r>
                    </a:p>
                  </a:txBody>
                  <a:tcPr marL="91368" marR="91368" marT="45684" marB="45684"/>
                </a:tc>
                <a:extLst>
                  <a:ext uri="{0D108BD9-81ED-4DB2-BD59-A6C34878D82A}">
                    <a16:rowId xmlns:a16="http://schemas.microsoft.com/office/drawing/2014/main" val="975940923"/>
                  </a:ext>
                </a:extLst>
              </a:tr>
              <a:tr h="376082">
                <a:tc>
                  <a:txBody>
                    <a:bodyPr/>
                    <a:lstStyle/>
                    <a:p>
                      <a:r>
                        <a:rPr lang="en-US" sz="1600" dirty="0"/>
                        <a:t>Maturity Date</a:t>
                      </a:r>
                    </a:p>
                  </a:txBody>
                  <a:tcPr marL="91368" marR="91368" marT="45684" marB="456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17 Years</a:t>
                      </a:r>
                    </a:p>
                  </a:txBody>
                  <a:tcPr marL="91368" marR="91368" marT="45684" marB="45684"/>
                </a:tc>
                <a:extLst>
                  <a:ext uri="{0D108BD9-81ED-4DB2-BD59-A6C34878D82A}">
                    <a16:rowId xmlns:a16="http://schemas.microsoft.com/office/drawing/2014/main" val="2488458105"/>
                  </a:ext>
                </a:extLst>
              </a:tr>
              <a:tr h="376850">
                <a:tc>
                  <a:txBody>
                    <a:bodyPr/>
                    <a:lstStyle/>
                    <a:p>
                      <a:r>
                        <a:rPr lang="en-US" sz="1600" dirty="0"/>
                        <a:t>Units</a:t>
                      </a:r>
                    </a:p>
                  </a:txBody>
                  <a:tcPr marL="91368" marR="91368" marT="45684" marB="45684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136</a:t>
                      </a:r>
                    </a:p>
                  </a:txBody>
                  <a:tcPr marL="91368" marR="91368" marT="45684" marB="45684"/>
                </a:tc>
                <a:extLst>
                  <a:ext uri="{0D108BD9-81ED-4DB2-BD59-A6C34878D82A}">
                    <a16:rowId xmlns:a16="http://schemas.microsoft.com/office/drawing/2014/main" val="2976519356"/>
                  </a:ext>
                </a:extLst>
              </a:tr>
            </a:tbl>
          </a:graphicData>
        </a:graphic>
      </p:graphicFrame>
      <p:sp>
        <p:nvSpPr>
          <p:cNvPr id="5" name="Footer Placeholder 90">
            <a:extLst>
              <a:ext uri="{FF2B5EF4-FFF2-40B4-BE49-F238E27FC236}">
                <a16:creationId xmlns:a16="http://schemas.microsoft.com/office/drawing/2014/main" id="{9C74413C-7B1C-5B4E-D405-B18F95780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853" y="6458998"/>
            <a:ext cx="4820292" cy="365030"/>
          </a:xfrm>
        </p:spPr>
        <p:txBody>
          <a:bodyPr/>
          <a:lstStyle/>
          <a:p>
            <a:pPr defTabSz="1218255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C71B35-00E7-81B9-E0BE-08C228001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402" y="4315550"/>
            <a:ext cx="2587992" cy="1208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7622C7-5E49-84D5-7D03-37FF9007E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5930" y="1564118"/>
            <a:ext cx="5828784" cy="274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3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7624-D822-42A5-BF3A-DEDC7C6B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Aldersgate</a:t>
            </a:r>
            <a:r>
              <a:rPr lang="en-US" dirty="0"/>
              <a:t> Apartments: Summary of Benefits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6284D2-D567-4F90-8B2F-186982D6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890">
              <a:defRPr/>
            </a:pPr>
            <a:fld id="{34C99D79-8A4B-4031-B1E0-AF26F8EDF2BC}" type="slidenum">
              <a:rPr lang="en-GB">
                <a:latin typeface="Arial" panose="020B0604020202020204"/>
              </a:rPr>
              <a:pPr defTabSz="1217890">
                <a:defRPr/>
              </a:pPr>
              <a:t>15</a:t>
            </a:fld>
            <a:endParaRPr lang="en-GB"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94AE0B-F397-9405-F369-774B365143F4}"/>
              </a:ext>
            </a:extLst>
          </p:cNvPr>
          <p:cNvSpPr txBox="1"/>
          <p:nvPr/>
        </p:nvSpPr>
        <p:spPr>
          <a:xfrm>
            <a:off x="9916057" y="6051701"/>
            <a:ext cx="2212339" cy="26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578">
              <a:defRPr/>
            </a:pPr>
            <a:r>
              <a:rPr lang="en-US" sz="11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2023 Tiber Hudson LLC</a:t>
            </a:r>
          </a:p>
        </p:txBody>
      </p:sp>
      <p:sp>
        <p:nvSpPr>
          <p:cNvPr id="4" name="Footer Placeholder 90">
            <a:extLst>
              <a:ext uri="{FF2B5EF4-FFF2-40B4-BE49-F238E27FC236}">
                <a16:creationId xmlns:a16="http://schemas.microsoft.com/office/drawing/2014/main" id="{72481FEE-2787-51C4-9172-1018E58D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853" y="6458998"/>
            <a:ext cx="4820292" cy="365030"/>
          </a:xfrm>
        </p:spPr>
        <p:txBody>
          <a:bodyPr/>
          <a:lstStyle/>
          <a:p>
            <a:pPr defTabSz="1218255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F7415D3F-C942-51D7-F163-7E77FB0D0C8E}"/>
              </a:ext>
            </a:extLst>
          </p:cNvPr>
          <p:cNvGraphicFramePr>
            <a:graphicFrameLocks noGrp="1"/>
          </p:cNvGraphicFramePr>
          <p:nvPr/>
        </p:nvGraphicFramePr>
        <p:xfrm>
          <a:off x="1248239" y="3433084"/>
          <a:ext cx="9692347" cy="185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8222">
                  <a:extLst>
                    <a:ext uri="{9D8B030D-6E8A-4147-A177-3AD203B41FA5}">
                      <a16:colId xmlns:a16="http://schemas.microsoft.com/office/drawing/2014/main" val="3466230892"/>
                    </a:ext>
                  </a:extLst>
                </a:gridCol>
                <a:gridCol w="2021375">
                  <a:extLst>
                    <a:ext uri="{9D8B030D-6E8A-4147-A177-3AD203B41FA5}">
                      <a16:colId xmlns:a16="http://schemas.microsoft.com/office/drawing/2014/main" val="149608996"/>
                    </a:ext>
                  </a:extLst>
                </a:gridCol>
                <a:gridCol w="2021375">
                  <a:extLst>
                    <a:ext uri="{9D8B030D-6E8A-4147-A177-3AD203B41FA5}">
                      <a16:colId xmlns:a16="http://schemas.microsoft.com/office/drawing/2014/main" val="4253439336"/>
                    </a:ext>
                  </a:extLst>
                </a:gridCol>
                <a:gridCol w="2021375">
                  <a:extLst>
                    <a:ext uri="{9D8B030D-6E8A-4147-A177-3AD203B41FA5}">
                      <a16:colId xmlns:a16="http://schemas.microsoft.com/office/drawing/2014/main" val="4059627853"/>
                    </a:ext>
                  </a:extLst>
                </a:gridCol>
              </a:tblGrid>
              <a:tr h="518001">
                <a:tc>
                  <a:txBody>
                    <a:bodyPr/>
                    <a:lstStyle/>
                    <a:p>
                      <a:endParaRPr lang="en-US" sz="16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Standard Draw-Down Bond Structure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Cash-Backed Forward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Savings*</a:t>
                      </a:r>
                    </a:p>
                  </a:txBody>
                  <a:tcPr marL="91392" marR="91392" marT="45696" marB="45696" anchor="ctr"/>
                </a:tc>
                <a:extLst>
                  <a:ext uri="{0D108BD9-81ED-4DB2-BD59-A6C34878D82A}">
                    <a16:rowId xmlns:a16="http://schemas.microsoft.com/office/drawing/2014/main" val="2294392255"/>
                  </a:ext>
                </a:extLst>
              </a:tr>
              <a:tr h="335169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Est. Positive Earnings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$137,000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$137,000</a:t>
                      </a:r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1865497851"/>
                  </a:ext>
                </a:extLst>
              </a:tr>
              <a:tr h="335169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Est. Additional Equity (Bond Interest)*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$650,000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$650,000</a:t>
                      </a:r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3789467370"/>
                  </a:ext>
                </a:extLst>
              </a:tr>
              <a:tr h="335169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Est. </a:t>
                      </a:r>
                      <a:r>
                        <a:rPr lang="en-US" sz="1600" dirty="0" err="1"/>
                        <a:t>Add’l</a:t>
                      </a:r>
                      <a:r>
                        <a:rPr lang="en-US" sz="1600" dirty="0"/>
                        <a:t> Construction Loan Interest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marL="0" algn="ctr" defTabSz="914126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$0</a:t>
                      </a:r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3889809189"/>
                  </a:ext>
                </a:extLst>
              </a:tr>
              <a:tr h="335169">
                <a:tc>
                  <a:txBody>
                    <a:bodyPr/>
                    <a:lstStyle/>
                    <a:p>
                      <a:pPr lvl="0" algn="r"/>
                      <a:r>
                        <a:rPr lang="en-US" sz="1600" dirty="0"/>
                        <a:t>Est. Additional Costs of Issuance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($180,000)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($180,000)</a:t>
                      </a:r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2412113693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E300A1AB-EDAF-EA39-F5E3-52226BA24EE2}"/>
              </a:ext>
            </a:extLst>
          </p:cNvPr>
          <p:cNvGraphicFramePr>
            <a:graphicFrameLocks noGrp="1"/>
          </p:cNvGraphicFramePr>
          <p:nvPr/>
        </p:nvGraphicFramePr>
        <p:xfrm>
          <a:off x="1248240" y="3056112"/>
          <a:ext cx="9692346" cy="3706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92346">
                  <a:extLst>
                    <a:ext uri="{9D8B030D-6E8A-4147-A177-3AD203B41FA5}">
                      <a16:colId xmlns:a16="http://schemas.microsoft.com/office/drawing/2014/main" val="2138759545"/>
                    </a:ext>
                  </a:extLst>
                </a:gridCol>
              </a:tblGrid>
              <a:tr h="3706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Summary of Overall Structure</a:t>
                      </a:r>
                    </a:p>
                  </a:txBody>
                  <a:tcPr marL="91392" marR="91392" marT="45696" marB="456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407396"/>
                  </a:ext>
                </a:extLst>
              </a:tr>
            </a:tbl>
          </a:graphicData>
        </a:graphic>
      </p:graphicFrame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11B788D5-08D0-096C-2557-8F1842373867}"/>
              </a:ext>
            </a:extLst>
          </p:cNvPr>
          <p:cNvGraphicFramePr>
            <a:graphicFrameLocks noGrp="1"/>
          </p:cNvGraphicFramePr>
          <p:nvPr/>
        </p:nvGraphicFramePr>
        <p:xfrm>
          <a:off x="1825990" y="1643675"/>
          <a:ext cx="8536842" cy="853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807">
                  <a:extLst>
                    <a:ext uri="{9D8B030D-6E8A-4147-A177-3AD203B41FA5}">
                      <a16:colId xmlns:a16="http://schemas.microsoft.com/office/drawing/2014/main" val="149608996"/>
                    </a:ext>
                  </a:extLst>
                </a:gridCol>
                <a:gridCol w="1422807">
                  <a:extLst>
                    <a:ext uri="{9D8B030D-6E8A-4147-A177-3AD203B41FA5}">
                      <a16:colId xmlns:a16="http://schemas.microsoft.com/office/drawing/2014/main" val="3699183816"/>
                    </a:ext>
                  </a:extLst>
                </a:gridCol>
                <a:gridCol w="1422807">
                  <a:extLst>
                    <a:ext uri="{9D8B030D-6E8A-4147-A177-3AD203B41FA5}">
                      <a16:colId xmlns:a16="http://schemas.microsoft.com/office/drawing/2014/main" val="1716710911"/>
                    </a:ext>
                  </a:extLst>
                </a:gridCol>
                <a:gridCol w="1422807">
                  <a:extLst>
                    <a:ext uri="{9D8B030D-6E8A-4147-A177-3AD203B41FA5}">
                      <a16:colId xmlns:a16="http://schemas.microsoft.com/office/drawing/2014/main" val="4253439336"/>
                    </a:ext>
                  </a:extLst>
                </a:gridCol>
                <a:gridCol w="1422807">
                  <a:extLst>
                    <a:ext uri="{9D8B030D-6E8A-4147-A177-3AD203B41FA5}">
                      <a16:colId xmlns:a16="http://schemas.microsoft.com/office/drawing/2014/main" val="3442959187"/>
                    </a:ext>
                  </a:extLst>
                </a:gridCol>
                <a:gridCol w="1422807">
                  <a:extLst>
                    <a:ext uri="{9D8B030D-6E8A-4147-A177-3AD203B41FA5}">
                      <a16:colId xmlns:a16="http://schemas.microsoft.com/office/drawing/2014/main" val="458748786"/>
                    </a:ext>
                  </a:extLst>
                </a:gridCol>
              </a:tblGrid>
              <a:tr h="5180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Yield To Earliest Call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Yield To IMTD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Investment Yield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Bond Price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Bond Par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Bond Premium</a:t>
                      </a:r>
                    </a:p>
                  </a:txBody>
                  <a:tcPr marL="91392" marR="91392" marT="45696" marB="45696" anchor="ctr"/>
                </a:tc>
                <a:extLst>
                  <a:ext uri="{0D108BD9-81ED-4DB2-BD59-A6C34878D82A}">
                    <a16:rowId xmlns:a16="http://schemas.microsoft.com/office/drawing/2014/main" val="2294392255"/>
                  </a:ext>
                </a:extLst>
              </a:tr>
              <a:tr h="3351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4.52%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4.59%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4.86%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101.108%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$16,319,000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$180,814.52</a:t>
                      </a:r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1865497851"/>
                  </a:ext>
                </a:extLst>
              </a:tr>
            </a:tbl>
          </a:graphicData>
        </a:graphic>
      </p:graphicFrame>
      <p:graphicFrame>
        <p:nvGraphicFramePr>
          <p:cNvPr id="12" name="Table 4">
            <a:extLst>
              <a:ext uri="{FF2B5EF4-FFF2-40B4-BE49-F238E27FC236}">
                <a16:creationId xmlns:a16="http://schemas.microsoft.com/office/drawing/2014/main" id="{38E71BE9-FE38-8436-8CE0-A4D7A1AECBB5}"/>
              </a:ext>
            </a:extLst>
          </p:cNvPr>
          <p:cNvGraphicFramePr>
            <a:graphicFrameLocks noGrp="1"/>
          </p:cNvGraphicFramePr>
          <p:nvPr/>
        </p:nvGraphicFramePr>
        <p:xfrm>
          <a:off x="1825990" y="1264407"/>
          <a:ext cx="8536844" cy="3706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536844">
                  <a:extLst>
                    <a:ext uri="{9D8B030D-6E8A-4147-A177-3AD203B41FA5}">
                      <a16:colId xmlns:a16="http://schemas.microsoft.com/office/drawing/2014/main" val="2138759545"/>
                    </a:ext>
                  </a:extLst>
                </a:gridCol>
              </a:tblGrid>
              <a:tr h="37064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Summary of Bond Pricing Results</a:t>
                      </a:r>
                    </a:p>
                  </a:txBody>
                  <a:tcPr marL="91392" marR="91392" marT="45696" marB="456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40739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953F46F-98B7-A4F1-4F31-6CCE53E4C517}"/>
              </a:ext>
            </a:extLst>
          </p:cNvPr>
          <p:cNvSpPr txBox="1"/>
          <p:nvPr/>
        </p:nvSpPr>
        <p:spPr>
          <a:xfrm>
            <a:off x="8279201" y="5437651"/>
            <a:ext cx="2661385" cy="369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126"/>
            <a:r>
              <a:rPr lang="en-US" sz="1799" b="1" dirty="0">
                <a:solidFill>
                  <a:prstClr val="black"/>
                </a:solidFill>
                <a:latin typeface="Arial" panose="020B0604020202020204"/>
              </a:rPr>
              <a:t>Est. Savings: $607,000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A45E4-7650-AB16-45C5-2888DB14C2F3}"/>
              </a:ext>
            </a:extLst>
          </p:cNvPr>
          <p:cNvSpPr txBox="1"/>
          <p:nvPr/>
        </p:nvSpPr>
        <p:spPr>
          <a:xfrm>
            <a:off x="0" y="6067537"/>
            <a:ext cx="5140004" cy="26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050" i="1" dirty="0">
                <a:solidFill>
                  <a:prstClr val="black"/>
                </a:solidFill>
                <a:latin typeface="Arial" panose="020B0604020202020204"/>
              </a:rPr>
              <a:t>*Assumes equity generated at 35% of projected bond interest through completion </a:t>
            </a:r>
          </a:p>
        </p:txBody>
      </p:sp>
    </p:spTree>
    <p:extLst>
      <p:ext uri="{BB962C8B-B14F-4D97-AF65-F5344CB8AC3E}">
        <p14:creationId xmlns:p14="http://schemas.microsoft.com/office/powerpoint/2010/main" val="199434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7624-D822-42A5-BF3A-DEDC7C6B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Aldersgate</a:t>
            </a:r>
            <a:r>
              <a:rPr lang="en-US" dirty="0"/>
              <a:t> Apartments: Highlights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6284D2-D567-4F90-8B2F-186982D6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890">
              <a:defRPr/>
            </a:pPr>
            <a:fld id="{34C99D79-8A4B-4031-B1E0-AF26F8EDF2BC}" type="slidenum">
              <a:rPr lang="en-GB">
                <a:latin typeface="Arial" panose="020B0604020202020204"/>
              </a:rPr>
              <a:pPr defTabSz="1217890">
                <a:defRPr/>
              </a:pPr>
              <a:t>16</a:t>
            </a:fld>
            <a:endParaRPr lang="en-GB"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94AE0B-F397-9405-F369-774B365143F4}"/>
              </a:ext>
            </a:extLst>
          </p:cNvPr>
          <p:cNvSpPr txBox="1"/>
          <p:nvPr/>
        </p:nvSpPr>
        <p:spPr>
          <a:xfrm>
            <a:off x="9916057" y="6051701"/>
            <a:ext cx="2212339" cy="26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578">
              <a:defRPr/>
            </a:pPr>
            <a:r>
              <a:rPr lang="en-US" sz="11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2023 Tiber Hudson LLC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C3C75D-0E96-50EB-2500-E6C899301B2F}"/>
              </a:ext>
            </a:extLst>
          </p:cNvPr>
          <p:cNvSpPr txBox="1">
            <a:spLocks/>
          </p:cNvSpPr>
          <p:nvPr/>
        </p:nvSpPr>
        <p:spPr>
          <a:xfrm>
            <a:off x="1288414" y="1480089"/>
            <a:ext cx="9355965" cy="4040041"/>
          </a:xfrm>
          <a:prstGeom prst="rect">
            <a:avLst/>
          </a:prstGeom>
        </p:spPr>
        <p:txBody>
          <a:bodyPr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196" indent="-514196" defTabSz="913304">
              <a:buClrTx/>
              <a:buFont typeface="+mj-lt"/>
              <a:buAutoNum type="arabicPeriod"/>
              <a:defRPr/>
            </a:pPr>
            <a:r>
              <a:rPr lang="en-US" sz="2798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Over $600,000 in projected savings; even larger for transactions with higher bond allocation</a:t>
            </a:r>
          </a:p>
          <a:p>
            <a:pPr marL="514196" indent="-514196" defTabSz="913304">
              <a:buClrTx/>
              <a:buFont typeface="+mj-lt"/>
              <a:buAutoNum type="arabicPeriod"/>
              <a:defRPr/>
            </a:pPr>
            <a:endParaRPr lang="en-US" sz="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</a:endParaRPr>
          </a:p>
          <a:p>
            <a:pPr marL="514196" indent="-514196" defTabSz="913304">
              <a:buClrTx/>
              <a:buFont typeface="+mj-lt"/>
              <a:buAutoNum type="arabicPeriod" startAt="2"/>
              <a:defRPr/>
            </a:pPr>
            <a:r>
              <a:rPr lang="en-US" sz="2798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Approximately 30 days from decision to pursue structure to closing</a:t>
            </a:r>
          </a:p>
          <a:p>
            <a:pPr marL="514196" indent="-514196" defTabSz="913304">
              <a:buClrTx/>
              <a:buFont typeface="+mj-lt"/>
              <a:buAutoNum type="arabicPeriod" startAt="2"/>
              <a:defRPr/>
            </a:pPr>
            <a:endParaRPr lang="en-US" sz="8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</a:endParaRPr>
          </a:p>
          <a:p>
            <a:pPr marL="514196" indent="-514196" defTabSz="913304">
              <a:buClrTx/>
              <a:buFont typeface="+mj-lt"/>
              <a:buAutoNum type="arabicPeriod" startAt="2"/>
              <a:defRPr/>
            </a:pPr>
            <a:r>
              <a:rPr lang="en-US" sz="2798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Estimated $550,000 in investment earnings generated on bond proceeds can count towards 50% test</a:t>
            </a:r>
          </a:p>
          <a:p>
            <a:pPr marL="514196" indent="-514196" defTabSz="913304">
              <a:buClrTx/>
              <a:buFont typeface="+mj-lt"/>
              <a:buAutoNum type="arabicPeriod" startAt="2"/>
              <a:defRPr/>
            </a:pPr>
            <a:endParaRPr lang="en-US" sz="2798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</a:endParaRPr>
          </a:p>
          <a:p>
            <a:pPr marL="514196" indent="-514196" defTabSz="913304">
              <a:buClrTx/>
              <a:buFont typeface="+mj-lt"/>
              <a:buAutoNum type="arabicPeriod" startAt="2"/>
              <a:defRPr/>
            </a:pPr>
            <a:endParaRPr lang="en-US" sz="2798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</a:endParaRPr>
          </a:p>
        </p:txBody>
      </p:sp>
      <p:sp>
        <p:nvSpPr>
          <p:cNvPr id="4" name="Footer Placeholder 90">
            <a:extLst>
              <a:ext uri="{FF2B5EF4-FFF2-40B4-BE49-F238E27FC236}">
                <a16:creationId xmlns:a16="http://schemas.microsoft.com/office/drawing/2014/main" id="{72481FEE-2787-51C4-9172-1018E58D8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853" y="6458998"/>
            <a:ext cx="4820292" cy="365030"/>
          </a:xfrm>
        </p:spPr>
        <p:txBody>
          <a:bodyPr/>
          <a:lstStyle/>
          <a:p>
            <a:pPr defTabSz="1218255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186828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070" y="2953730"/>
            <a:ext cx="10053162" cy="475271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Cash-Backed Forward Benefits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EAF4C4A3-9C91-47A0-8EE0-27A2DC1445C1}"/>
              </a:ext>
            </a:extLst>
          </p:cNvPr>
          <p:cNvSpPr txBox="1">
            <a:spLocks/>
          </p:cNvSpPr>
          <p:nvPr/>
        </p:nvSpPr>
        <p:spPr>
          <a:xfrm>
            <a:off x="9896891" y="6458998"/>
            <a:ext cx="1311341" cy="365030"/>
          </a:xfrm>
          <a:prstGeom prst="rect">
            <a:avLst/>
          </a:prstGeom>
        </p:spPr>
        <p:txBody>
          <a:bodyPr vert="horz" lIns="91416" tIns="45708" rIns="91416" bIns="45708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621"/>
            <a:fld id="{34C99D79-8A4B-4031-B1E0-AF26F8EDF2BC}" type="slidenum">
              <a:rPr lang="en-US">
                <a:latin typeface="Arial" panose="020B0604020202020204"/>
              </a:rPr>
              <a:pPr defTabSz="1218621"/>
              <a:t>17</a:t>
            </a:fld>
            <a:endParaRPr lang="en-US">
              <a:latin typeface="Arial" panose="020B0604020202020204"/>
            </a:endParaRPr>
          </a:p>
        </p:txBody>
      </p:sp>
      <p:sp>
        <p:nvSpPr>
          <p:cNvPr id="3" name="Footer Placeholder 90">
            <a:extLst>
              <a:ext uri="{FF2B5EF4-FFF2-40B4-BE49-F238E27FC236}">
                <a16:creationId xmlns:a16="http://schemas.microsoft.com/office/drawing/2014/main" id="{3A5378BE-D718-B73D-693A-0B553CA65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125537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7624-D822-42A5-BF3A-DEDC7C6B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Cash-Backed Forward Yield Blending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6284D2-D567-4F90-8B2F-186982D6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255">
              <a:defRPr/>
            </a:pPr>
            <a:fld id="{34C99D79-8A4B-4031-B1E0-AF26F8EDF2BC}" type="slidenum">
              <a:rPr lang="en-GB">
                <a:latin typeface="Arial" panose="020B0604020202020204"/>
              </a:rPr>
              <a:pPr defTabSz="1218255">
                <a:defRPr/>
              </a:pPr>
              <a:t>18</a:t>
            </a:fld>
            <a:endParaRPr lang="en-GB">
              <a:latin typeface="Arial" panose="020B0604020202020204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D438608F-0DC7-E2A8-B079-2EE052F6F144}"/>
              </a:ext>
            </a:extLst>
          </p:cNvPr>
          <p:cNvGraphicFramePr/>
          <p:nvPr/>
        </p:nvGraphicFramePr>
        <p:xfrm>
          <a:off x="258725" y="1142037"/>
          <a:ext cx="11523806" cy="497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9ACBEAA3-E154-66DF-10B5-BAF550A9EEAB}"/>
              </a:ext>
            </a:extLst>
          </p:cNvPr>
          <p:cNvSpPr/>
          <p:nvPr/>
        </p:nvSpPr>
        <p:spPr>
          <a:xfrm>
            <a:off x="6759228" y="1111099"/>
            <a:ext cx="45707" cy="466222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1D5649-B317-8601-080D-5052700E87D1}"/>
              </a:ext>
            </a:extLst>
          </p:cNvPr>
          <p:cNvSpPr/>
          <p:nvPr/>
        </p:nvSpPr>
        <p:spPr>
          <a:xfrm>
            <a:off x="10632325" y="1111099"/>
            <a:ext cx="45707" cy="466222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353A0F-40E0-BDB1-B4CF-F2AF6EEADF8E}"/>
              </a:ext>
            </a:extLst>
          </p:cNvPr>
          <p:cNvSpPr txBox="1"/>
          <p:nvPr/>
        </p:nvSpPr>
        <p:spPr>
          <a:xfrm>
            <a:off x="6745082" y="1033484"/>
            <a:ext cx="3758684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200" dirty="0">
                <a:solidFill>
                  <a:srgbClr val="9D90A0"/>
                </a:solidFill>
                <a:latin typeface="Arial" panose="020B0604020202020204"/>
              </a:rPr>
              <a:t>Permanent Loan Rate = 6.00%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61907E-C6CA-BD41-278B-BE0B51991415}"/>
              </a:ext>
            </a:extLst>
          </p:cNvPr>
          <p:cNvSpPr txBox="1"/>
          <p:nvPr/>
        </p:nvSpPr>
        <p:spPr>
          <a:xfrm>
            <a:off x="8070540" y="4206278"/>
            <a:ext cx="2326055" cy="8307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1200" b="1" u="sng" dirty="0">
                <a:solidFill>
                  <a:prstClr val="black"/>
                </a:solidFill>
                <a:latin typeface="Arial" panose="020B0604020202020204"/>
              </a:rPr>
              <a:t>5-Year Mark:</a:t>
            </a:r>
          </a:p>
          <a:p>
            <a:pPr algn="ctr" defTabSz="914126"/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Blended Bond Yield = 4.95%</a:t>
            </a:r>
          </a:p>
          <a:p>
            <a:pPr algn="ctr" defTabSz="914126"/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Retainable Earnings: $540,000</a:t>
            </a:r>
          </a:p>
          <a:p>
            <a:pPr algn="ctr" defTabSz="914126"/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Owed to IRS: $0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46FD1E-717A-2325-54C6-3FD80F190649}"/>
              </a:ext>
            </a:extLst>
          </p:cNvPr>
          <p:cNvSpPr txBox="1"/>
          <p:nvPr/>
        </p:nvSpPr>
        <p:spPr>
          <a:xfrm>
            <a:off x="4208595" y="4206278"/>
            <a:ext cx="2326055" cy="8307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126"/>
            <a:r>
              <a:rPr lang="en-US" sz="1200" b="1" u="sng" dirty="0">
                <a:solidFill>
                  <a:prstClr val="black"/>
                </a:solidFill>
                <a:latin typeface="Arial" panose="020B0604020202020204"/>
              </a:rPr>
              <a:t>IMTD:</a:t>
            </a:r>
          </a:p>
          <a:p>
            <a:pPr algn="ctr" defTabSz="914126"/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Blended Bond Yield = 4.25%</a:t>
            </a:r>
          </a:p>
          <a:p>
            <a:pPr algn="ctr" defTabSz="914126"/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Retainable Earnings: $0</a:t>
            </a:r>
          </a:p>
          <a:p>
            <a:pPr algn="ctr" defTabSz="914126"/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Owed to IRS: $540,000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9B8B9A-BB17-2EA0-B7CE-55F67AF82EBD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534650" y="4385581"/>
            <a:ext cx="198647" cy="236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BF1809-0789-C188-90D1-670B143D17B9}"/>
              </a:ext>
            </a:extLst>
          </p:cNvPr>
          <p:cNvCxnSpPr>
            <a:cxnSpLocks/>
          </p:cNvCxnSpPr>
          <p:nvPr/>
        </p:nvCxnSpPr>
        <p:spPr>
          <a:xfrm flipV="1">
            <a:off x="10403207" y="4477917"/>
            <a:ext cx="201116" cy="2360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7B8FC3A-3972-16DD-B665-FB2D63E8770F}"/>
              </a:ext>
            </a:extLst>
          </p:cNvPr>
          <p:cNvSpPr txBox="1"/>
          <p:nvPr/>
        </p:nvSpPr>
        <p:spPr>
          <a:xfrm>
            <a:off x="1069424" y="2743128"/>
            <a:ext cx="3758684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200" dirty="0">
                <a:solidFill>
                  <a:srgbClr val="7030A0"/>
                </a:solidFill>
                <a:latin typeface="Arial" panose="020B0604020202020204"/>
              </a:rPr>
              <a:t>Investment Yield = 4.85%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C9FA53-4967-41C7-11FF-E62DCDA14A77}"/>
              </a:ext>
            </a:extLst>
          </p:cNvPr>
          <p:cNvSpPr txBox="1"/>
          <p:nvPr/>
        </p:nvSpPr>
        <p:spPr>
          <a:xfrm>
            <a:off x="1052496" y="3645310"/>
            <a:ext cx="3758684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200" dirty="0">
                <a:solidFill>
                  <a:prstClr val="white">
                    <a:lumMod val="50000"/>
                  </a:prstClr>
                </a:solidFill>
                <a:latin typeface="Arial" panose="020B0604020202020204"/>
              </a:rPr>
              <a:t>Short Term Bond Rate = 4.25%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1178A9-92B3-2788-CF15-6618511F6E3C}"/>
              </a:ext>
            </a:extLst>
          </p:cNvPr>
          <p:cNvSpPr txBox="1"/>
          <p:nvPr/>
        </p:nvSpPr>
        <p:spPr>
          <a:xfrm>
            <a:off x="10046317" y="6096523"/>
            <a:ext cx="2212915" cy="261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852">
              <a:defRPr/>
            </a:pPr>
            <a:r>
              <a:rPr lang="en-US" sz="11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2023 Tiber Hudson LLC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B75EB2-2DA0-8CB4-54E6-706240DC72CC}"/>
              </a:ext>
            </a:extLst>
          </p:cNvPr>
          <p:cNvSpPr txBox="1"/>
          <p:nvPr/>
        </p:nvSpPr>
        <p:spPr>
          <a:xfrm rot="19802262">
            <a:off x="914982" y="4409979"/>
            <a:ext cx="3758684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Positive Earnings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EC6F32-3C3A-A17E-BDBB-3DD84D53C39F}"/>
              </a:ext>
            </a:extLst>
          </p:cNvPr>
          <p:cNvSpPr txBox="1"/>
          <p:nvPr/>
        </p:nvSpPr>
        <p:spPr>
          <a:xfrm>
            <a:off x="1453418" y="5473019"/>
            <a:ext cx="3758684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200" dirty="0">
                <a:solidFill>
                  <a:srgbClr val="00B050"/>
                </a:solidFill>
                <a:latin typeface="Arial" panose="020B0604020202020204"/>
              </a:rPr>
              <a:t>Retainable Earnings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011071-01C1-3AA8-A508-A1BDA943AF0E}"/>
              </a:ext>
            </a:extLst>
          </p:cNvPr>
          <p:cNvSpPr txBox="1"/>
          <p:nvPr/>
        </p:nvSpPr>
        <p:spPr>
          <a:xfrm>
            <a:off x="1052496" y="3922237"/>
            <a:ext cx="3758684" cy="27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200" dirty="0">
                <a:solidFill>
                  <a:srgbClr val="297FD5"/>
                </a:solidFill>
                <a:latin typeface="Arial" panose="020B0604020202020204"/>
              </a:rPr>
              <a:t>Blended Bond Yield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F3CC0F-CFAB-D43D-2AA6-48B88588B3E3}"/>
              </a:ext>
            </a:extLst>
          </p:cNvPr>
          <p:cNvSpPr/>
          <p:nvPr/>
        </p:nvSpPr>
        <p:spPr>
          <a:xfrm>
            <a:off x="-1" y="887070"/>
            <a:ext cx="12188825" cy="52279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/>
            <a:endParaRPr lang="en-US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95E0432-0007-D7ED-AD04-BC40C66EF7FD}"/>
              </a:ext>
            </a:extLst>
          </p:cNvPr>
          <p:cNvSpPr txBox="1">
            <a:spLocks/>
          </p:cNvSpPr>
          <p:nvPr/>
        </p:nvSpPr>
        <p:spPr>
          <a:xfrm>
            <a:off x="1601162" y="1815191"/>
            <a:ext cx="8866074" cy="4007537"/>
          </a:xfrm>
          <a:prstGeom prst="rect">
            <a:avLst/>
          </a:prstGeom>
        </p:spPr>
        <p:txBody>
          <a:bodyPr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3578">
              <a:lnSpc>
                <a:spcPct val="100000"/>
              </a:lnSpc>
              <a:buClr>
                <a:srgbClr val="4A66AC"/>
              </a:buClr>
              <a:buNone/>
            </a:pPr>
            <a:r>
              <a:rPr lang="en-US" sz="1799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“</a:t>
            </a:r>
            <a:r>
              <a:rPr lang="en-US" sz="1799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Yield Blending</a:t>
            </a:r>
            <a:r>
              <a:rPr lang="en-US" sz="1799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” refers to the ability to blend the short-term bond yield with the long-term bond/note yield over the first 5 years for arbitrage rebate purposes. </a:t>
            </a:r>
          </a:p>
          <a:p>
            <a:pPr marL="0" indent="0" algn="just" defTabSz="913578">
              <a:lnSpc>
                <a:spcPct val="100000"/>
              </a:lnSpc>
              <a:buClr>
                <a:srgbClr val="4A66AC"/>
              </a:buClr>
              <a:buNone/>
            </a:pPr>
            <a:r>
              <a:rPr lang="en-US" sz="1799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The resulting blended bond yield often results in the ability to retain certain earnings at or below such rate (subject to bond counsel approval). 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40E87D5-698D-A168-0D70-39B1882DAA13}"/>
              </a:ext>
            </a:extLst>
          </p:cNvPr>
          <p:cNvSpPr txBox="1">
            <a:spLocks/>
          </p:cNvSpPr>
          <p:nvPr/>
        </p:nvSpPr>
        <p:spPr>
          <a:xfrm>
            <a:off x="422768" y="1092438"/>
            <a:ext cx="11728201" cy="779250"/>
          </a:xfrm>
          <a:prstGeom prst="rect">
            <a:avLst/>
          </a:prstGeom>
        </p:spPr>
        <p:txBody>
          <a:bodyPr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042" indent="-514042" defTabSz="913578">
              <a:buClrTx/>
              <a:buFont typeface="+mj-lt"/>
              <a:buAutoNum type="arabicPeriod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Positive Earnings During Cash-Backed Mode (subject to bond counsel approval to blend yields)</a:t>
            </a:r>
          </a:p>
        </p:txBody>
      </p:sp>
      <p:sp>
        <p:nvSpPr>
          <p:cNvPr id="20" name="Footer Placeholder 90">
            <a:extLst>
              <a:ext uri="{FF2B5EF4-FFF2-40B4-BE49-F238E27FC236}">
                <a16:creationId xmlns:a16="http://schemas.microsoft.com/office/drawing/2014/main" id="{1C847FAA-0DC6-E945-62DE-D525CEDBC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53837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7624-D822-42A5-BF3A-DEDC7C6B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Cash-Backed Forward Benefits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6284D2-D567-4F90-8B2F-186982D6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890">
              <a:defRPr/>
            </a:pPr>
            <a:fld id="{34C99D79-8A4B-4031-B1E0-AF26F8EDF2BC}" type="slidenum">
              <a:rPr lang="en-GB">
                <a:latin typeface="Arial" panose="020B0604020202020204"/>
              </a:rPr>
              <a:pPr defTabSz="1217890">
                <a:defRPr/>
              </a:pPr>
              <a:t>19</a:t>
            </a:fld>
            <a:endParaRPr lang="en-GB"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94AE0B-F397-9405-F369-774B365143F4}"/>
              </a:ext>
            </a:extLst>
          </p:cNvPr>
          <p:cNvSpPr txBox="1"/>
          <p:nvPr/>
        </p:nvSpPr>
        <p:spPr>
          <a:xfrm>
            <a:off x="9974901" y="6089298"/>
            <a:ext cx="2212339" cy="26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578">
              <a:defRPr/>
            </a:pPr>
            <a:r>
              <a:rPr lang="en-US" sz="1100" i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2023 Tiber Hudson LLC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11B0B7D-1681-B523-EFC5-FA7779399D3A}"/>
              </a:ext>
            </a:extLst>
          </p:cNvPr>
          <p:cNvSpPr txBox="1">
            <a:spLocks/>
          </p:cNvSpPr>
          <p:nvPr/>
        </p:nvSpPr>
        <p:spPr>
          <a:xfrm>
            <a:off x="371814" y="973756"/>
            <a:ext cx="11405933" cy="499224"/>
          </a:xfrm>
          <a:prstGeom prst="rect">
            <a:avLst/>
          </a:prstGeom>
        </p:spPr>
        <p:txBody>
          <a:bodyPr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3888" indent="-513888" defTabSz="913304">
              <a:buClrTx/>
              <a:buFont typeface="+mj-lt"/>
              <a:buAutoNum type="arabicPeriod" startAt="2"/>
            </a:pPr>
            <a:r>
              <a:rPr lang="en-US" sz="1797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Additional equity generated when counting bond interest through completion in eligible basis*           </a:t>
            </a:r>
            <a:endParaRPr lang="en-US" sz="1997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</a:endParaRPr>
          </a:p>
          <a:p>
            <a:pPr marL="0" indent="0" defTabSz="913304">
              <a:buClr>
                <a:srgbClr val="4A66AC"/>
              </a:buClr>
              <a:buNone/>
            </a:pPr>
            <a:endParaRPr lang="en-US" sz="1997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</a:endParaRPr>
          </a:p>
          <a:p>
            <a:pPr marL="0" indent="0" defTabSz="913304">
              <a:buClr>
                <a:srgbClr val="4A66AC"/>
              </a:buClr>
              <a:buNone/>
            </a:pPr>
            <a:endParaRPr lang="en-US" sz="1997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</a:endParaRPr>
          </a:p>
          <a:p>
            <a:pPr marL="0" indent="0" defTabSz="913304">
              <a:buClr>
                <a:srgbClr val="4A66AC"/>
              </a:buClr>
              <a:buNone/>
            </a:pPr>
            <a:endParaRPr lang="en-US" sz="1997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62F9F1-8D6E-84C5-48AF-4B4B82F21E21}"/>
              </a:ext>
            </a:extLst>
          </p:cNvPr>
          <p:cNvSpPr txBox="1"/>
          <p:nvPr/>
        </p:nvSpPr>
        <p:spPr>
          <a:xfrm>
            <a:off x="60433" y="5792386"/>
            <a:ext cx="12126805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78">
              <a:defRPr/>
            </a:pPr>
            <a:r>
              <a:rPr lang="en-US" sz="1000" i="1">
                <a:solidFill>
                  <a:prstClr val="black"/>
                </a:solidFill>
                <a:latin typeface="Calibri" panose="020F0502020204030204"/>
              </a:rPr>
              <a:t>**</a:t>
            </a:r>
            <a:r>
              <a:rPr lang="en-US" sz="1000" i="1">
                <a:solidFill>
                  <a:prstClr val="white"/>
                </a:solidFill>
                <a:latin typeface="Calibri" panose="020F0502020204030204"/>
              </a:rPr>
              <a:t>****</a:t>
            </a:r>
            <a:r>
              <a:rPr lang="en-US" sz="1000" i="1">
                <a:solidFill>
                  <a:prstClr val="black"/>
                </a:solidFill>
                <a:latin typeface="Calibri" panose="020F0502020204030204"/>
              </a:rPr>
              <a:t>Assumes $30mm par amount and 3-year initial term to Conversion, 24-month construction period, with level draw schedule. </a:t>
            </a:r>
          </a:p>
          <a:p>
            <a:pPr defTabSz="913578">
              <a:defRPr/>
            </a:pPr>
            <a:r>
              <a:rPr lang="en-US" sz="1000" i="1">
                <a:solidFill>
                  <a:prstClr val="black"/>
                </a:solidFill>
                <a:latin typeface="Calibri" panose="020F0502020204030204"/>
              </a:rPr>
              <a:t>***</a:t>
            </a:r>
            <a:r>
              <a:rPr lang="en-US" sz="1000" i="1">
                <a:solidFill>
                  <a:prstClr val="white"/>
                </a:solidFill>
                <a:latin typeface="Calibri" panose="020F0502020204030204"/>
              </a:rPr>
              <a:t>***</a:t>
            </a:r>
            <a:r>
              <a:rPr lang="en-US" sz="1000" i="1">
                <a:solidFill>
                  <a:prstClr val="black"/>
                </a:solidFill>
                <a:latin typeface="Calibri" panose="020F0502020204030204"/>
              </a:rPr>
              <a:t>Equity generated assumed to be 35% of interest cost through completion. Confirm impact of investment income with equity investor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46AF3C-291E-46A0-AF3A-475F3D791C84}"/>
              </a:ext>
            </a:extLst>
          </p:cNvPr>
          <p:cNvSpPr txBox="1"/>
          <p:nvPr/>
        </p:nvSpPr>
        <p:spPr>
          <a:xfrm>
            <a:off x="60431" y="5646104"/>
            <a:ext cx="11854996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78">
              <a:defRPr/>
            </a:pPr>
            <a:r>
              <a:rPr lang="en-US" sz="1000" i="1">
                <a:solidFill>
                  <a:prstClr val="black"/>
                </a:solidFill>
                <a:latin typeface="Calibri" panose="020F0502020204030204"/>
              </a:rPr>
              <a:t>*</a:t>
            </a:r>
            <a:r>
              <a:rPr lang="en-US" sz="1000" i="1">
                <a:solidFill>
                  <a:prstClr val="white"/>
                </a:solidFill>
                <a:latin typeface="Calibri" panose="020F0502020204030204"/>
              </a:rPr>
              <a:t>*****</a:t>
            </a:r>
            <a:r>
              <a:rPr lang="en-US" sz="1000" i="1">
                <a:solidFill>
                  <a:prstClr val="black"/>
                </a:solidFill>
                <a:latin typeface="Calibri" panose="020F0502020204030204"/>
              </a:rPr>
              <a:t> Inclusion of bond and construction loan interest subject to approval from Developer’s accounting firm.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0CF5B-32E7-ED3F-7E21-42375070617F}"/>
              </a:ext>
            </a:extLst>
          </p:cNvPr>
          <p:cNvSpPr txBox="1"/>
          <p:nvPr/>
        </p:nvSpPr>
        <p:spPr>
          <a:xfrm>
            <a:off x="8544402" y="5418626"/>
            <a:ext cx="2341875" cy="3690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3578">
              <a:defRPr/>
            </a:pPr>
            <a:r>
              <a:rPr lang="en-US" sz="1797" b="1">
                <a:solidFill>
                  <a:prstClr val="black"/>
                </a:solidFill>
                <a:latin typeface="Calibri" panose="020F0502020204030204"/>
              </a:rPr>
              <a:t>Est. Savings: $900,000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CB141-1735-76DB-AB63-88D520B5FFCF}"/>
              </a:ext>
            </a:extLst>
          </p:cNvPr>
          <p:cNvSpPr txBox="1"/>
          <p:nvPr/>
        </p:nvSpPr>
        <p:spPr>
          <a:xfrm>
            <a:off x="60432" y="6095646"/>
            <a:ext cx="10219222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578">
              <a:defRPr/>
            </a:pPr>
            <a:r>
              <a:rPr lang="en-US" sz="1000" i="1">
                <a:solidFill>
                  <a:prstClr val="black"/>
                </a:solidFill>
                <a:latin typeface="Calibri" panose="020F0502020204030204"/>
              </a:rPr>
              <a:t>****</a:t>
            </a:r>
            <a:r>
              <a:rPr lang="en-US" sz="1000" i="1">
                <a:solidFill>
                  <a:prstClr val="white"/>
                </a:solidFill>
                <a:latin typeface="Calibri" panose="020F0502020204030204"/>
              </a:rPr>
              <a:t>**</a:t>
            </a:r>
            <a:r>
              <a:rPr lang="en-US" sz="1000" i="1">
                <a:solidFill>
                  <a:prstClr val="black"/>
                </a:solidFill>
                <a:latin typeface="Calibri" panose="020F0502020204030204"/>
              </a:rPr>
              <a:t>Additional equity generated from taxable construction loan interest in situations where equity investor and construction lender are not related parties</a:t>
            </a:r>
          </a:p>
        </p:txBody>
      </p:sp>
      <p:sp>
        <p:nvSpPr>
          <p:cNvPr id="6" name="Footer Placeholder 90">
            <a:extLst>
              <a:ext uri="{FF2B5EF4-FFF2-40B4-BE49-F238E27FC236}">
                <a16:creationId xmlns:a16="http://schemas.microsoft.com/office/drawing/2014/main" id="{DD5F0FA1-82BA-2798-56B8-DD7CF6DE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853" y="6458998"/>
            <a:ext cx="4820292" cy="365030"/>
          </a:xfrm>
        </p:spPr>
        <p:txBody>
          <a:bodyPr/>
          <a:lstStyle/>
          <a:p>
            <a:pPr defTabSz="1218255">
              <a:defRPr/>
            </a:pPr>
            <a:r>
              <a:rPr lang="en-US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7F390CA0-33A8-644F-28B2-70C40846E9E8}"/>
              </a:ext>
            </a:extLst>
          </p:cNvPr>
          <p:cNvGraphicFramePr/>
          <p:nvPr/>
        </p:nvGraphicFramePr>
        <p:xfrm>
          <a:off x="371814" y="1420431"/>
          <a:ext cx="5523829" cy="398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7B27EF5-239F-8CCF-FEF2-F23A1E3B542C}"/>
              </a:ext>
            </a:extLst>
          </p:cNvPr>
          <p:cNvGraphicFramePr/>
          <p:nvPr/>
        </p:nvGraphicFramePr>
        <p:xfrm>
          <a:off x="6391598" y="1420431"/>
          <a:ext cx="5523829" cy="398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">
            <a:extLst>
              <a:ext uri="{FF2B5EF4-FFF2-40B4-BE49-F238E27FC236}">
                <a16:creationId xmlns:a16="http://schemas.microsoft.com/office/drawing/2014/main" id="{C4FE3772-986D-B6D6-06BA-D730EFB2AF22}"/>
              </a:ext>
            </a:extLst>
          </p:cNvPr>
          <p:cNvSpPr txBox="1"/>
          <p:nvPr/>
        </p:nvSpPr>
        <p:spPr>
          <a:xfrm>
            <a:off x="4007539" y="4583892"/>
            <a:ext cx="1237350" cy="2925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18621"/>
            <a:r>
              <a:rPr lang="en-US" sz="1400">
                <a:solidFill>
                  <a:prstClr val="white"/>
                </a:solidFill>
                <a:latin typeface="Arial" panose="020B0604020202020204"/>
              </a:rPr>
              <a:t>Equity:</a:t>
            </a:r>
          </a:p>
          <a:p>
            <a:pPr algn="ctr" defTabSz="1218621"/>
            <a:r>
              <a:rPr lang="en-US" sz="1400">
                <a:solidFill>
                  <a:prstClr val="white"/>
                </a:solidFill>
                <a:latin typeface="Arial" panose="020B0604020202020204"/>
              </a:rPr>
              <a:t>$750,000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8C15D52F-E764-B8C6-E076-95A589105CFF}"/>
              </a:ext>
            </a:extLst>
          </p:cNvPr>
          <p:cNvSpPr txBox="1"/>
          <p:nvPr/>
        </p:nvSpPr>
        <p:spPr>
          <a:xfrm>
            <a:off x="7601068" y="3897625"/>
            <a:ext cx="1622713" cy="10803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18621"/>
            <a:r>
              <a:rPr lang="en-US" sz="1400">
                <a:solidFill>
                  <a:prstClr val="white"/>
                </a:solidFill>
                <a:latin typeface="Arial" panose="020B0604020202020204"/>
              </a:rPr>
              <a:t>Construction Loan Interest:</a:t>
            </a:r>
          </a:p>
          <a:p>
            <a:pPr algn="ctr" defTabSz="1218621"/>
            <a:endParaRPr lang="en-US" sz="1400">
              <a:solidFill>
                <a:prstClr val="white"/>
              </a:solidFill>
              <a:latin typeface="Arial" panose="020B0604020202020204"/>
            </a:endParaRPr>
          </a:p>
          <a:p>
            <a:pPr algn="ctr" defTabSz="1218621"/>
            <a:r>
              <a:rPr lang="en-US" sz="1400">
                <a:solidFill>
                  <a:prstClr val="white"/>
                </a:solidFill>
                <a:latin typeface="Arial" panose="020B0604020202020204"/>
              </a:rPr>
              <a:t>$2.175mm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3671478B-5840-86F9-79FE-5DF75C6835AA}"/>
              </a:ext>
            </a:extLst>
          </p:cNvPr>
          <p:cNvSpPr txBox="1"/>
          <p:nvPr/>
        </p:nvSpPr>
        <p:spPr>
          <a:xfrm>
            <a:off x="7726298" y="2518201"/>
            <a:ext cx="1366878" cy="108037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18621"/>
            <a:r>
              <a:rPr lang="en-US" sz="1400">
                <a:solidFill>
                  <a:prstClr val="white"/>
                </a:solidFill>
                <a:latin typeface="Arial" panose="020B0604020202020204"/>
              </a:rPr>
              <a:t>Bond Interest:</a:t>
            </a:r>
          </a:p>
          <a:p>
            <a:pPr algn="ctr" defTabSz="1218621"/>
            <a:endParaRPr lang="en-US" sz="1400">
              <a:solidFill>
                <a:prstClr val="white"/>
              </a:solidFill>
              <a:latin typeface="Arial" panose="020B0604020202020204"/>
            </a:endParaRPr>
          </a:p>
          <a:p>
            <a:pPr algn="ctr" defTabSz="1218621"/>
            <a:r>
              <a:rPr lang="en-US" sz="1400">
                <a:solidFill>
                  <a:prstClr val="white"/>
                </a:solidFill>
                <a:latin typeface="Arial" panose="020B0604020202020204"/>
              </a:rPr>
              <a:t>$2.55mm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75BBD934-76CE-BB1D-D2AF-7FC855D68CA9}"/>
              </a:ext>
            </a:extLst>
          </p:cNvPr>
          <p:cNvSpPr txBox="1"/>
          <p:nvPr/>
        </p:nvSpPr>
        <p:spPr>
          <a:xfrm>
            <a:off x="10038900" y="4564560"/>
            <a:ext cx="1237350" cy="53210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18621"/>
            <a:r>
              <a:rPr lang="en-US" sz="1400">
                <a:solidFill>
                  <a:prstClr val="white"/>
                </a:solidFill>
                <a:latin typeface="Arial" panose="020B0604020202020204"/>
              </a:rPr>
              <a:t>Equity:</a:t>
            </a:r>
          </a:p>
          <a:p>
            <a:pPr algn="ctr" defTabSz="1218621"/>
            <a:r>
              <a:rPr lang="en-US" sz="1400">
                <a:solidFill>
                  <a:prstClr val="white"/>
                </a:solidFill>
                <a:latin typeface="Arial" panose="020B0604020202020204"/>
              </a:rPr>
              <a:t>$750,000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AA256D95-F704-7F5C-52F3-53D3AF3A58EF}"/>
              </a:ext>
            </a:extLst>
          </p:cNvPr>
          <p:cNvSpPr txBox="1"/>
          <p:nvPr/>
        </p:nvSpPr>
        <p:spPr>
          <a:xfrm>
            <a:off x="9844987" y="4037003"/>
            <a:ext cx="1625180" cy="69672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1218621"/>
            <a:r>
              <a:rPr lang="en-US" sz="1400">
                <a:solidFill>
                  <a:prstClr val="white"/>
                </a:solidFill>
                <a:latin typeface="Arial" panose="020B0604020202020204"/>
              </a:rPr>
              <a:t>Additional Equity:</a:t>
            </a:r>
          </a:p>
          <a:p>
            <a:pPr algn="ctr" defTabSz="1218621"/>
            <a:r>
              <a:rPr lang="en-US" sz="1400">
                <a:solidFill>
                  <a:prstClr val="white"/>
                </a:solidFill>
                <a:latin typeface="Arial" panose="020B0604020202020204"/>
              </a:rPr>
              <a:t>$900,000</a:t>
            </a:r>
          </a:p>
        </p:txBody>
      </p:sp>
    </p:spTree>
    <p:extLst>
      <p:ext uri="{BB962C8B-B14F-4D97-AF65-F5344CB8AC3E}">
        <p14:creationId xmlns:p14="http://schemas.microsoft.com/office/powerpoint/2010/main" val="363883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64B27-9A55-45E8-AAF0-9AF45E34C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14" y="1418226"/>
            <a:ext cx="10590817" cy="4021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	What is scary about today’s market?</a:t>
            </a:r>
          </a:p>
          <a:p>
            <a:pPr marL="0" indent="0">
              <a:buNone/>
            </a:pPr>
            <a:endParaRPr lang="en-US" sz="1200" dirty="0"/>
          </a:p>
          <a:p>
            <a:pPr marL="1950771" lvl="8" indent="-342694">
              <a:buFont typeface="Arial" panose="020B0604020202020204" pitchFamily="34" charset="0"/>
              <a:buChar char="•"/>
            </a:pPr>
            <a:r>
              <a:rPr lang="en-US" sz="2601" dirty="0"/>
              <a:t>Delays</a:t>
            </a:r>
          </a:p>
          <a:p>
            <a:pPr marL="1950771" lvl="8" indent="-342694">
              <a:buFont typeface="Arial" panose="020B0604020202020204" pitchFamily="34" charset="0"/>
              <a:buChar char="•"/>
            </a:pPr>
            <a:r>
              <a:rPr lang="en-US" sz="2601" dirty="0"/>
              <a:t>Cost Overruns</a:t>
            </a:r>
          </a:p>
          <a:p>
            <a:pPr marL="1950771" lvl="8" indent="-342694">
              <a:buFont typeface="Arial" panose="020B0604020202020204" pitchFamily="34" charset="0"/>
              <a:buChar char="•"/>
            </a:pPr>
            <a:r>
              <a:rPr lang="en-US" sz="2601" dirty="0"/>
              <a:t>Financing Gaps</a:t>
            </a:r>
          </a:p>
          <a:p>
            <a:pPr marL="1950771" lvl="8" indent="-342694">
              <a:buFont typeface="Arial" panose="020B0604020202020204" pitchFamily="34" charset="0"/>
              <a:buChar char="•"/>
            </a:pPr>
            <a:r>
              <a:rPr lang="en-US" sz="2601" dirty="0"/>
              <a:t>Rising Interest Rates</a:t>
            </a:r>
          </a:p>
          <a:p>
            <a:pPr marL="1950771" lvl="8" indent="-342694">
              <a:buFont typeface="Arial" panose="020B0604020202020204" pitchFamily="34" charset="0"/>
              <a:buChar char="•"/>
            </a:pPr>
            <a:r>
              <a:rPr lang="en-US" sz="2601" dirty="0"/>
              <a:t>Equity Pricing</a:t>
            </a:r>
          </a:p>
          <a:p>
            <a:pPr marL="1950771" lvl="8" indent="-342694">
              <a:buFont typeface="Arial" panose="020B0604020202020204" pitchFamily="34" charset="0"/>
              <a:buChar char="•"/>
            </a:pPr>
            <a:r>
              <a:rPr lang="en-US" sz="2601" dirty="0"/>
              <a:t>Volume Cap Scarcity</a:t>
            </a:r>
          </a:p>
        </p:txBody>
      </p:sp>
      <p:sp>
        <p:nvSpPr>
          <p:cNvPr id="7" name="Title 94">
            <a:extLst>
              <a:ext uri="{FF2B5EF4-FFF2-40B4-BE49-F238E27FC236}">
                <a16:creationId xmlns:a16="http://schemas.microsoft.com/office/drawing/2014/main" id="{CB63FC8B-023F-4DC2-BDB0-E2DC67D3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98" y="288244"/>
            <a:ext cx="10050544" cy="499119"/>
          </a:xfrm>
        </p:spPr>
        <p:txBody>
          <a:bodyPr anchor="ctr">
            <a:noAutofit/>
          </a:bodyPr>
          <a:lstStyle/>
          <a:p>
            <a:pPr algn="ctr"/>
            <a:r>
              <a:rPr lang="en-GB" sz="3200" dirty="0"/>
              <a:t>Creative Financing for Affordable Multifamily Housing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F6F84D8-9221-34D8-8027-711EA721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6891" y="6458998"/>
            <a:ext cx="1311341" cy="365030"/>
          </a:xfrm>
        </p:spPr>
        <p:txBody>
          <a:bodyPr/>
          <a:lstStyle/>
          <a:p>
            <a:pPr marL="0" marR="0" lvl="0" indent="0" algn="r" defTabSz="1218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2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52BC38-873B-BBC1-2CEB-75AC05A53F3C}"/>
              </a:ext>
            </a:extLst>
          </p:cNvPr>
          <p:cNvSpPr txBox="1"/>
          <p:nvPr/>
        </p:nvSpPr>
        <p:spPr>
          <a:xfrm>
            <a:off x="9973747" y="6079175"/>
            <a:ext cx="2213491" cy="261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2023 Tiber Hudson LLC</a:t>
            </a:r>
          </a:p>
        </p:txBody>
      </p:sp>
      <p:sp>
        <p:nvSpPr>
          <p:cNvPr id="5" name="Footer Placeholder 90">
            <a:extLst>
              <a:ext uri="{FF2B5EF4-FFF2-40B4-BE49-F238E27FC236}">
                <a16:creationId xmlns:a16="http://schemas.microsoft.com/office/drawing/2014/main" id="{CB00C3C0-0F08-9514-B754-A3D8AD82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marL="0" marR="0" lvl="0" indent="0" algn="ctr" defTabSz="1218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Allison KING          |        202-973-0118           |           ALLISON@tiberhudson.com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B713E0-1F58-278A-BCDA-F1BCB04E0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663" y="1168856"/>
            <a:ext cx="3030898" cy="411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3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7624-D822-42A5-BF3A-DEDC7C6B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Cash-Backed Forward Other Benefits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6284D2-D567-4F90-8B2F-186982D6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255">
              <a:defRPr/>
            </a:pPr>
            <a:fld id="{34C99D79-8A4B-4031-B1E0-AF26F8EDF2BC}" type="slidenum">
              <a:rPr lang="en-GB">
                <a:latin typeface="Arial" panose="020B0604020202020204"/>
              </a:rPr>
              <a:pPr defTabSz="1218255">
                <a:defRPr/>
              </a:pPr>
              <a:t>20</a:t>
            </a:fld>
            <a:endParaRPr lang="en-GB"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94AE0B-F397-9405-F369-774B365143F4}"/>
              </a:ext>
            </a:extLst>
          </p:cNvPr>
          <p:cNvSpPr txBox="1"/>
          <p:nvPr/>
        </p:nvSpPr>
        <p:spPr>
          <a:xfrm>
            <a:off x="9917051" y="6052384"/>
            <a:ext cx="2212915" cy="261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852">
              <a:defRPr/>
            </a:pPr>
            <a:r>
              <a:rPr lang="en-US" sz="1100" i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2023 Tiber Hudson LLC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C3C75D-0E96-50EB-2500-E6C899301B2F}"/>
              </a:ext>
            </a:extLst>
          </p:cNvPr>
          <p:cNvSpPr txBox="1">
            <a:spLocks/>
          </p:cNvSpPr>
          <p:nvPr/>
        </p:nvSpPr>
        <p:spPr>
          <a:xfrm>
            <a:off x="1480942" y="1728660"/>
            <a:ext cx="9358402" cy="3799763"/>
          </a:xfrm>
          <a:prstGeom prst="rect">
            <a:avLst/>
          </a:prstGeom>
        </p:spPr>
        <p:txBody>
          <a:bodyPr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196" indent="-514196" defTabSz="913578">
              <a:buClrTx/>
              <a:buFont typeface="+mj-lt"/>
              <a:buAutoNum type="arabicPeriod" startAt="3"/>
              <a:defRPr/>
            </a:pPr>
            <a:r>
              <a:rPr lang="en-US" sz="2799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Allows Equity Investor to also serve as Construction Lender without triggering program investment test</a:t>
            </a:r>
          </a:p>
        </p:txBody>
      </p:sp>
      <p:sp>
        <p:nvSpPr>
          <p:cNvPr id="4" name="Footer Placeholder 90">
            <a:extLst>
              <a:ext uri="{FF2B5EF4-FFF2-40B4-BE49-F238E27FC236}">
                <a16:creationId xmlns:a16="http://schemas.microsoft.com/office/drawing/2014/main" id="{1D3D61F5-7D75-76D5-F4F7-4D95F922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853" y="6458998"/>
            <a:ext cx="4820292" cy="365030"/>
          </a:xfrm>
        </p:spPr>
        <p:txBody>
          <a:bodyPr/>
          <a:lstStyle/>
          <a:p>
            <a:pPr defTabSz="1218255">
              <a:defRPr/>
            </a:pPr>
            <a:r>
              <a:rPr lang="en-US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40088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7624-D822-42A5-BF3A-DEDC7C6B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Possible Added Costs Of Cash-Backed Forward*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6284D2-D567-4F90-8B2F-186982D6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255">
              <a:defRPr/>
            </a:pPr>
            <a:fld id="{34C99D79-8A4B-4031-B1E0-AF26F8EDF2BC}" type="slidenum">
              <a:rPr lang="en-GB">
                <a:latin typeface="Arial" panose="020B0604020202020204"/>
              </a:rPr>
              <a:pPr defTabSz="1218255">
                <a:defRPr/>
              </a:pPr>
              <a:t>21</a:t>
            </a:fld>
            <a:endParaRPr lang="en-GB"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94AE0B-F397-9405-F369-774B365143F4}"/>
              </a:ext>
            </a:extLst>
          </p:cNvPr>
          <p:cNvSpPr txBox="1"/>
          <p:nvPr/>
        </p:nvSpPr>
        <p:spPr>
          <a:xfrm>
            <a:off x="9917051" y="6052384"/>
            <a:ext cx="2212915" cy="2614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3852">
              <a:defRPr/>
            </a:pPr>
            <a:r>
              <a:rPr lang="en-US" sz="11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2023 Tiber Hudson LLC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2F385B-8E5A-0530-623A-EBEFFD73EDDF}"/>
              </a:ext>
            </a:extLst>
          </p:cNvPr>
          <p:cNvSpPr txBox="1">
            <a:spLocks/>
          </p:cNvSpPr>
          <p:nvPr/>
        </p:nvSpPr>
        <p:spPr>
          <a:xfrm>
            <a:off x="1031807" y="1343427"/>
            <a:ext cx="10510124" cy="1717747"/>
          </a:xfrm>
          <a:prstGeom prst="rect">
            <a:avLst/>
          </a:prstGeom>
        </p:spPr>
        <p:txBody>
          <a:bodyPr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578">
              <a:buClrTx/>
              <a:buNone/>
            </a:pPr>
            <a:r>
              <a:rPr lang="en-US" sz="1998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/>
              </a:rPr>
              <a:t>Additional Costs of Issuance for Publicly Offered Bonds: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F57C78B3-AF40-EA04-8402-809F93D80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4607"/>
              </p:ext>
            </p:extLst>
          </p:nvPr>
        </p:nvGraphicFramePr>
        <p:xfrm>
          <a:off x="3413625" y="1968315"/>
          <a:ext cx="3512353" cy="182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9557">
                  <a:extLst>
                    <a:ext uri="{9D8B030D-6E8A-4147-A177-3AD203B41FA5}">
                      <a16:colId xmlns:a16="http://schemas.microsoft.com/office/drawing/2014/main" val="583193479"/>
                    </a:ext>
                  </a:extLst>
                </a:gridCol>
                <a:gridCol w="1532796">
                  <a:extLst>
                    <a:ext uri="{9D8B030D-6E8A-4147-A177-3AD203B41FA5}">
                      <a16:colId xmlns:a16="http://schemas.microsoft.com/office/drawing/2014/main" val="2107762468"/>
                    </a:ext>
                  </a:extLst>
                </a:gridCol>
              </a:tblGrid>
              <a:tr h="304697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Expense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Est. Cost</a:t>
                      </a:r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2349460272"/>
                  </a:ext>
                </a:extLst>
              </a:tr>
              <a:tr h="3046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Underwriter’s Fee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$180,000</a:t>
                      </a:r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578602687"/>
                  </a:ext>
                </a:extLst>
              </a:tr>
              <a:tr h="3046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Underwriter’s Counsel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$60,000</a:t>
                      </a:r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2950465914"/>
                  </a:ext>
                </a:extLst>
              </a:tr>
              <a:tr h="3046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Rating Agency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$5,500</a:t>
                      </a:r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528570474"/>
                  </a:ext>
                </a:extLst>
              </a:tr>
              <a:tr h="3046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Verification Agent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$2,500</a:t>
                      </a:r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3138240989"/>
                  </a:ext>
                </a:extLst>
              </a:tr>
              <a:tr h="30469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Other Costs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$2,000</a:t>
                      </a:r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834899500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D79F477-3CD8-04C2-E42D-171FB8A6DD15}"/>
              </a:ext>
            </a:extLst>
          </p:cNvPr>
          <p:cNvSpPr txBox="1">
            <a:spLocks/>
          </p:cNvSpPr>
          <p:nvPr/>
        </p:nvSpPr>
        <p:spPr>
          <a:xfrm>
            <a:off x="1031807" y="3184734"/>
            <a:ext cx="10510124" cy="1717747"/>
          </a:xfrm>
          <a:prstGeom prst="rect">
            <a:avLst/>
          </a:prstGeom>
        </p:spPr>
        <p:txBody>
          <a:bodyPr>
            <a:normAutofit/>
          </a:bodyPr>
          <a:lstStyle>
            <a:lvl1pPr marL="91413" indent="-91413" algn="l" defTabSz="914126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393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799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75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583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408" indent="-182825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9967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961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49955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99490" indent="-228531" algn="l" defTabSz="914126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3578">
              <a:buClrTx/>
              <a:buNone/>
            </a:pPr>
            <a:endParaRPr lang="en-US" sz="1998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04D367-81E4-C7F8-3468-8EE8DA2FEAC4}"/>
              </a:ext>
            </a:extLst>
          </p:cNvPr>
          <p:cNvSpPr txBox="1"/>
          <p:nvPr/>
        </p:nvSpPr>
        <p:spPr>
          <a:xfrm>
            <a:off x="7335225" y="3489130"/>
            <a:ext cx="2343095" cy="3076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1400" b="1" dirty="0">
                <a:solidFill>
                  <a:prstClr val="black"/>
                </a:solidFill>
                <a:latin typeface="Arial" panose="020B0604020202020204"/>
              </a:rPr>
              <a:t>Est. Expense: </a:t>
            </a:r>
            <a:r>
              <a:rPr lang="en-US" sz="1400" b="1" dirty="0">
                <a:solidFill>
                  <a:srgbClr val="FF0000"/>
                </a:solidFill>
                <a:latin typeface="Arial" panose="020B0604020202020204"/>
              </a:rPr>
              <a:t>$250,000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74CC2-3750-7FEF-56B1-7586587D1655}"/>
              </a:ext>
            </a:extLst>
          </p:cNvPr>
          <p:cNvSpPr txBox="1"/>
          <p:nvPr/>
        </p:nvSpPr>
        <p:spPr>
          <a:xfrm>
            <a:off x="58860" y="6059395"/>
            <a:ext cx="10221884" cy="26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n-US" sz="1100" i="1" dirty="0">
                <a:solidFill>
                  <a:prstClr val="black"/>
                </a:solidFill>
                <a:latin typeface="Calibri" panose="020F0502020204030204"/>
              </a:rPr>
              <a:t>*   Possible added cost from taxable construction loan interest in situations where equity investor and construction lender are not related parties</a:t>
            </a:r>
          </a:p>
        </p:txBody>
      </p:sp>
      <p:sp>
        <p:nvSpPr>
          <p:cNvPr id="8" name="Footer Placeholder 90">
            <a:extLst>
              <a:ext uri="{FF2B5EF4-FFF2-40B4-BE49-F238E27FC236}">
                <a16:creationId xmlns:a16="http://schemas.microsoft.com/office/drawing/2014/main" id="{4B249897-37F1-970D-6FC8-5DE02EB3F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304678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7624-D822-42A5-BF3A-DEDC7C6B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Cash-Backed Forward Comparison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6284D2-D567-4F90-8B2F-186982D6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621">
              <a:defRPr/>
            </a:pPr>
            <a:fld id="{34C99D79-8A4B-4031-B1E0-AF26F8EDF2BC}" type="slidenum">
              <a:rPr lang="en-GB">
                <a:latin typeface="Arial" panose="020B0604020202020204"/>
              </a:rPr>
              <a:pPr defTabSz="1218621">
                <a:defRPr/>
              </a:pPr>
              <a:t>22</a:t>
            </a:fld>
            <a:endParaRPr lang="en-GB">
              <a:latin typeface="Arial" panose="020B060402020202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94AE0B-F397-9405-F369-774B365143F4}"/>
              </a:ext>
            </a:extLst>
          </p:cNvPr>
          <p:cNvSpPr txBox="1"/>
          <p:nvPr/>
        </p:nvSpPr>
        <p:spPr>
          <a:xfrm>
            <a:off x="9918045" y="6053067"/>
            <a:ext cx="2213491" cy="261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>
              <a:defRPr/>
            </a:pPr>
            <a:r>
              <a:rPr lang="en-US" sz="11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2023 Tiber Hudson LLC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80EEC7-3A3D-AC4E-BD28-4C3E1B409B67}"/>
              </a:ext>
            </a:extLst>
          </p:cNvPr>
          <p:cNvSpPr txBox="1"/>
          <p:nvPr/>
        </p:nvSpPr>
        <p:spPr>
          <a:xfrm>
            <a:off x="8304339" y="3429000"/>
            <a:ext cx="2478616" cy="3692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en-US" sz="1799" b="1" dirty="0">
                <a:solidFill>
                  <a:prstClr val="black"/>
                </a:solidFill>
                <a:latin typeface="Calibri" panose="020F0502020204030204"/>
              </a:rPr>
              <a:t>Est. Savings: $1,190,000</a:t>
            </a:r>
          </a:p>
        </p:txBody>
      </p:sp>
      <p:graphicFrame>
        <p:nvGraphicFramePr>
          <p:cNvPr id="17" name="Table 9">
            <a:extLst>
              <a:ext uri="{FF2B5EF4-FFF2-40B4-BE49-F238E27FC236}">
                <a16:creationId xmlns:a16="http://schemas.microsoft.com/office/drawing/2014/main" id="{CDB736F8-E8CE-B5B4-AA60-26AA8C8398B1}"/>
              </a:ext>
            </a:extLst>
          </p:cNvPr>
          <p:cNvGraphicFramePr>
            <a:graphicFrameLocks noGrp="1"/>
          </p:cNvGraphicFramePr>
          <p:nvPr/>
        </p:nvGraphicFramePr>
        <p:xfrm>
          <a:off x="1405871" y="1742312"/>
          <a:ext cx="9377086" cy="1523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376">
                  <a:extLst>
                    <a:ext uri="{9D8B030D-6E8A-4147-A177-3AD203B41FA5}">
                      <a16:colId xmlns:a16="http://schemas.microsoft.com/office/drawing/2014/main" val="3466230892"/>
                    </a:ext>
                  </a:extLst>
                </a:gridCol>
                <a:gridCol w="2028570">
                  <a:extLst>
                    <a:ext uri="{9D8B030D-6E8A-4147-A177-3AD203B41FA5}">
                      <a16:colId xmlns:a16="http://schemas.microsoft.com/office/drawing/2014/main" val="149608996"/>
                    </a:ext>
                  </a:extLst>
                </a:gridCol>
                <a:gridCol w="2028570">
                  <a:extLst>
                    <a:ext uri="{9D8B030D-6E8A-4147-A177-3AD203B41FA5}">
                      <a16:colId xmlns:a16="http://schemas.microsoft.com/office/drawing/2014/main" val="4253439336"/>
                    </a:ext>
                  </a:extLst>
                </a:gridCol>
                <a:gridCol w="2028570">
                  <a:extLst>
                    <a:ext uri="{9D8B030D-6E8A-4147-A177-3AD203B41FA5}">
                      <a16:colId xmlns:a16="http://schemas.microsoft.com/office/drawing/2014/main" val="4059627853"/>
                    </a:ext>
                  </a:extLst>
                </a:gridCol>
              </a:tblGrid>
              <a:tr h="518025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Standard Draw-Down Bond Structure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Cash-Backed Forward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Savings*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2294392255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Est. Positive Earnings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$540,000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$540,000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1865497851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Est. Additional Equity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$750,000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$1,650,000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$900,000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3789467370"/>
                  </a:ext>
                </a:extLst>
              </a:tr>
              <a:tr h="335193">
                <a:tc>
                  <a:txBody>
                    <a:bodyPr/>
                    <a:lstStyle/>
                    <a:p>
                      <a:pPr lvl="0" algn="r"/>
                      <a:r>
                        <a:rPr lang="en-US" sz="1600" dirty="0"/>
                        <a:t>Est. Additional Costs of Issuance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$0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($250,000)</a:t>
                      </a:r>
                    </a:p>
                  </a:txBody>
                  <a:tcPr marL="91416" marR="91416" marT="45708" marB="45708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($250,000)</a:t>
                      </a:r>
                    </a:p>
                  </a:txBody>
                  <a:tcPr marL="91416" marR="91416" marT="45708" marB="45708"/>
                </a:tc>
                <a:extLst>
                  <a:ext uri="{0D108BD9-81ED-4DB2-BD59-A6C34878D82A}">
                    <a16:rowId xmlns:a16="http://schemas.microsoft.com/office/drawing/2014/main" val="241211369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469C414-FDBB-7421-E339-82285F1F1A73}"/>
              </a:ext>
            </a:extLst>
          </p:cNvPr>
          <p:cNvSpPr txBox="1"/>
          <p:nvPr/>
        </p:nvSpPr>
        <p:spPr>
          <a:xfrm>
            <a:off x="58860" y="6059395"/>
            <a:ext cx="10221884" cy="261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3852">
              <a:defRPr/>
            </a:pPr>
            <a:r>
              <a:rPr lang="en-US" sz="1100" i="1" dirty="0">
                <a:solidFill>
                  <a:prstClr val="black"/>
                </a:solidFill>
                <a:latin typeface="Calibri" panose="020F0502020204030204"/>
              </a:rPr>
              <a:t>*   Lower savings in situations where equity investor and construction lender are not related parties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4282890-661C-3B00-5BB7-242BCE76A63D}"/>
              </a:ext>
            </a:extLst>
          </p:cNvPr>
          <p:cNvGraphicFramePr>
            <a:graphicFrameLocks noGrp="1"/>
          </p:cNvGraphicFramePr>
          <p:nvPr/>
        </p:nvGraphicFramePr>
        <p:xfrm>
          <a:off x="1405871" y="1365242"/>
          <a:ext cx="9377084" cy="3707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377084">
                  <a:extLst>
                    <a:ext uri="{9D8B030D-6E8A-4147-A177-3AD203B41FA5}">
                      <a16:colId xmlns:a16="http://schemas.microsoft.com/office/drawing/2014/main" val="2138759545"/>
                    </a:ext>
                  </a:extLst>
                </a:gridCol>
              </a:tblGrid>
              <a:tr h="37074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Summary of Overall Structure</a:t>
                      </a:r>
                    </a:p>
                  </a:txBody>
                  <a:tcPr marL="91416" marR="91416" marT="45708" marB="45708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407396"/>
                  </a:ext>
                </a:extLst>
              </a:tr>
            </a:tbl>
          </a:graphicData>
        </a:graphic>
      </p:graphicFrame>
      <p:sp>
        <p:nvSpPr>
          <p:cNvPr id="5" name="Footer Placeholder 90">
            <a:extLst>
              <a:ext uri="{FF2B5EF4-FFF2-40B4-BE49-F238E27FC236}">
                <a16:creationId xmlns:a16="http://schemas.microsoft.com/office/drawing/2014/main" id="{70CBF60F-6C1A-CA1D-19C4-1CC85BA10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10298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192A9-A9F1-4DC3-9B0D-A1B85F2B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23</a:t>
            </a:fld>
            <a:endParaRPr lang="en-US"/>
          </a:p>
        </p:txBody>
      </p:sp>
      <p:sp>
        <p:nvSpPr>
          <p:cNvPr id="18" name="Title 94">
            <a:extLst>
              <a:ext uri="{FF2B5EF4-FFF2-40B4-BE49-F238E27FC236}">
                <a16:creationId xmlns:a16="http://schemas.microsoft.com/office/drawing/2014/main" id="{61D3EE20-49C3-4AC9-B2ED-461030180F03}"/>
              </a:ext>
            </a:extLst>
          </p:cNvPr>
          <p:cNvSpPr txBox="1">
            <a:spLocks/>
          </p:cNvSpPr>
          <p:nvPr/>
        </p:nvSpPr>
        <p:spPr>
          <a:xfrm>
            <a:off x="943845" y="2395059"/>
            <a:ext cx="10053162" cy="499249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126">
              <a:lnSpc>
                <a:spcPct val="85000"/>
              </a:lnSpc>
              <a:spcBef>
                <a:spcPct val="0"/>
              </a:spcBef>
              <a:buNone/>
              <a:defRPr sz="36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852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Tax-Exempt Seller Note</a:t>
            </a:r>
          </a:p>
        </p:txBody>
      </p:sp>
      <p:sp>
        <p:nvSpPr>
          <p:cNvPr id="2" name="Footer Placeholder 90">
            <a:extLst>
              <a:ext uri="{FF2B5EF4-FFF2-40B4-BE49-F238E27FC236}">
                <a16:creationId xmlns:a16="http://schemas.microsoft.com/office/drawing/2014/main" id="{24DCB5D4-18F9-010F-221A-4B0BBB924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  <p:pic>
        <p:nvPicPr>
          <p:cNvPr id="3078" name="Picture 6" descr="Amazon.com : DC Comics Batman Big Dog Boutique, XX-Large : Pet Supplies">
            <a:extLst>
              <a:ext uri="{FF2B5EF4-FFF2-40B4-BE49-F238E27FC236}">
                <a16:creationId xmlns:a16="http://schemas.microsoft.com/office/drawing/2014/main" id="{2D6AB319-D71E-3211-404D-53EF2BA91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6"/>
          <a:stretch/>
        </p:blipFill>
        <p:spPr bwMode="auto">
          <a:xfrm>
            <a:off x="4836274" y="3169930"/>
            <a:ext cx="2516275" cy="266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94">
            <a:extLst>
              <a:ext uri="{FF2B5EF4-FFF2-40B4-BE49-F238E27FC236}">
                <a16:creationId xmlns:a16="http://schemas.microsoft.com/office/drawing/2014/main" id="{DFAA7147-8D38-CF95-A36B-22549F923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98" y="288244"/>
            <a:ext cx="10050544" cy="499119"/>
          </a:xfrm>
        </p:spPr>
        <p:txBody>
          <a:bodyPr anchor="ctr">
            <a:noAutofit/>
          </a:bodyPr>
          <a:lstStyle/>
          <a:p>
            <a:pPr algn="ctr"/>
            <a:r>
              <a:rPr lang="en-GB" sz="3200" dirty="0"/>
              <a:t>Creative Financing for Affordable Multifamily Housing</a:t>
            </a:r>
          </a:p>
        </p:txBody>
      </p:sp>
    </p:spTree>
    <p:extLst>
      <p:ext uri="{BB962C8B-B14F-4D97-AF65-F5344CB8AC3E}">
        <p14:creationId xmlns:p14="http://schemas.microsoft.com/office/powerpoint/2010/main" val="334797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08684-39FA-4780-001E-965DBFCCF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Tax-Exempt Seller Note*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51AA8-8B8B-7569-5CA6-73444D3B0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521" y="1495121"/>
            <a:ext cx="10055781" cy="4023360"/>
          </a:xfrm>
        </p:spPr>
        <p:txBody>
          <a:bodyPr/>
          <a:lstStyle/>
          <a:p>
            <a:pPr lvl="1" indent="-342991">
              <a:spcAft>
                <a:spcPts val="45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If deal contemplates a long-term seller note or other subordinate loan as part of the capital stack, ability to potentially convert all or some to tax-exempt financing to meet 50% test by running through issuer</a:t>
            </a:r>
          </a:p>
          <a:p>
            <a:pPr lvl="1" indent="-342991">
              <a:spcAft>
                <a:spcPts val="45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lvl="1" indent="-342991">
              <a:spcAft>
                <a:spcPts val="45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Can allow blending of yields between short- and long-term bonds as fixed yield issuance</a:t>
            </a:r>
          </a:p>
          <a:p>
            <a:pPr lvl="1" indent="-342991">
              <a:spcAft>
                <a:spcPts val="45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</a:endParaRPr>
          </a:p>
          <a:p>
            <a:pPr lvl="1" indent="-342991">
              <a:spcAft>
                <a:spcPts val="45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This increases the tax-exempt bond yield above the investment yield for the term, creating excess earnings that can often be retained instead of being rebated to the IRS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A7274-F573-88FF-8ED4-7390ECD8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2F728D-E244-1ECB-85A4-610F8DF4B90F}"/>
              </a:ext>
            </a:extLst>
          </p:cNvPr>
          <p:cNvSpPr txBox="1"/>
          <p:nvPr/>
        </p:nvSpPr>
        <p:spPr>
          <a:xfrm>
            <a:off x="8118177" y="5843637"/>
            <a:ext cx="4070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209" marR="0" lvl="1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*Subject to bond counsel approval</a:t>
            </a:r>
          </a:p>
        </p:txBody>
      </p:sp>
      <p:sp>
        <p:nvSpPr>
          <p:cNvPr id="7" name="Footer Placeholder 90">
            <a:extLst>
              <a:ext uri="{FF2B5EF4-FFF2-40B4-BE49-F238E27FC236}">
                <a16:creationId xmlns:a16="http://schemas.microsoft.com/office/drawing/2014/main" id="{0667FC81-C868-8698-FD7E-5E5AC502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39551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86D29-3CB8-F4EF-0967-612ADB12C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Case Study: VA Park Shirlington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E485FE-61E3-3933-E5A8-22748725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GB" smtClean="0"/>
              <a:t>25</a:t>
            </a:fld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DB56FD-B889-CC54-5943-5585EE803B62}"/>
              </a:ext>
            </a:extLst>
          </p:cNvPr>
          <p:cNvGraphicFramePr>
            <a:graphicFrameLocks noGrp="1"/>
          </p:cNvGraphicFramePr>
          <p:nvPr/>
        </p:nvGraphicFramePr>
        <p:xfrm>
          <a:off x="303212" y="1354684"/>
          <a:ext cx="5638800" cy="26852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914441">
                  <a:extLst>
                    <a:ext uri="{9D8B030D-6E8A-4147-A177-3AD203B41FA5}">
                      <a16:colId xmlns:a16="http://schemas.microsoft.com/office/drawing/2014/main" val="233542857"/>
                    </a:ext>
                  </a:extLst>
                </a:gridCol>
                <a:gridCol w="2724359">
                  <a:extLst>
                    <a:ext uri="{9D8B030D-6E8A-4147-A177-3AD203B41FA5}">
                      <a16:colId xmlns:a16="http://schemas.microsoft.com/office/drawing/2014/main" val="3289156830"/>
                    </a:ext>
                  </a:extLst>
                </a:gridCol>
              </a:tblGrid>
              <a:tr h="326319">
                <a:tc gridSpan="2">
                  <a:txBody>
                    <a:bodyPr/>
                    <a:lstStyle/>
                    <a:p>
                      <a:r>
                        <a:rPr lang="en-US" sz="1600" dirty="0"/>
                        <a:t>Project Overview</a:t>
                      </a:r>
                    </a:p>
                  </a:txBody>
                  <a:tcPr marL="91392" marR="91392" marT="45696" marB="4569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690130"/>
                  </a:ext>
                </a:extLst>
              </a:tr>
              <a:tr h="335916">
                <a:tc>
                  <a:txBody>
                    <a:bodyPr/>
                    <a:lstStyle/>
                    <a:p>
                      <a:r>
                        <a:rPr lang="en-US" sz="1600" dirty="0"/>
                        <a:t>Project Type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Acq</a:t>
                      </a:r>
                      <a:r>
                        <a:rPr lang="en-US" sz="1600" dirty="0"/>
                        <a:t>/Rehab</a:t>
                      </a:r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677423572"/>
                  </a:ext>
                </a:extLst>
              </a:tr>
              <a:tr h="335916">
                <a:tc>
                  <a:txBody>
                    <a:bodyPr/>
                    <a:lstStyle/>
                    <a:p>
                      <a:r>
                        <a:rPr lang="en-US" sz="1600" dirty="0"/>
                        <a:t>Mortgage Lender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National Bank</a:t>
                      </a:r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957150797"/>
                  </a:ext>
                </a:extLst>
              </a:tr>
              <a:tr h="318031">
                <a:tc>
                  <a:txBody>
                    <a:bodyPr/>
                    <a:lstStyle/>
                    <a:p>
                      <a:r>
                        <a:rPr lang="en-US" sz="1600" dirty="0"/>
                        <a:t>Issuer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IDA of Arlington County</a:t>
                      </a:r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1722248466"/>
                  </a:ext>
                </a:extLst>
              </a:tr>
              <a:tr h="335916">
                <a:tc>
                  <a:txBody>
                    <a:bodyPr/>
                    <a:lstStyle/>
                    <a:p>
                      <a:r>
                        <a:rPr lang="en-US" sz="1600" dirty="0"/>
                        <a:t>Location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Arlington, Virginia</a:t>
                      </a:r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4108943837"/>
                  </a:ext>
                </a:extLst>
              </a:tr>
              <a:tr h="335916">
                <a:tc>
                  <a:txBody>
                    <a:bodyPr/>
                    <a:lstStyle/>
                    <a:p>
                      <a:r>
                        <a:rPr lang="en-US" sz="1600" dirty="0"/>
                        <a:t>Tax-Exempt Allocation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$75,800,000</a:t>
                      </a:r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2476183086"/>
                  </a:ext>
                </a:extLst>
              </a:tr>
              <a:tr h="313242">
                <a:tc>
                  <a:txBody>
                    <a:bodyPr/>
                    <a:lstStyle/>
                    <a:p>
                      <a:r>
                        <a:rPr lang="en-US" sz="1600" dirty="0"/>
                        <a:t>Maturity Date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30 Months</a:t>
                      </a:r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2488458105"/>
                  </a:ext>
                </a:extLst>
              </a:tr>
              <a:tr h="335916">
                <a:tc>
                  <a:txBody>
                    <a:bodyPr/>
                    <a:lstStyle/>
                    <a:p>
                      <a:r>
                        <a:rPr lang="en-US" sz="1600" dirty="0"/>
                        <a:t>Units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294</a:t>
                      </a:r>
                    </a:p>
                  </a:txBody>
                  <a:tcPr marL="91392" marR="91392" marT="45696" marB="45696"/>
                </a:tc>
                <a:extLst>
                  <a:ext uri="{0D108BD9-81ED-4DB2-BD59-A6C34878D82A}">
                    <a16:rowId xmlns:a16="http://schemas.microsoft.com/office/drawing/2014/main" val="297651935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B73C205-5350-4B3C-5CAD-0B847BCEA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718" y="1354684"/>
            <a:ext cx="5690150" cy="37952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Footer Placeholder 90">
            <a:extLst>
              <a:ext uri="{FF2B5EF4-FFF2-40B4-BE49-F238E27FC236}">
                <a16:creationId xmlns:a16="http://schemas.microsoft.com/office/drawing/2014/main" id="{9C74413C-7B1C-5B4E-D405-B18F95780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260503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1624-A77A-69ED-943A-98E2E1900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 Park Shirlington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3193B-DAE8-4430-088A-DFAC3437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5A3076-3FCE-792C-84F2-24171ADDEA68}"/>
              </a:ext>
            </a:extLst>
          </p:cNvPr>
          <p:cNvSpPr/>
          <p:nvPr/>
        </p:nvSpPr>
        <p:spPr>
          <a:xfrm>
            <a:off x="960896" y="989436"/>
            <a:ext cx="11046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493" marR="0" lvl="1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Under the typical short-term bond structure, pricing would have been:</a:t>
            </a: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5EA282BC-99A4-0D93-8674-6C4873B8F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842447"/>
              </p:ext>
            </p:extLst>
          </p:nvPr>
        </p:nvGraphicFramePr>
        <p:xfrm>
          <a:off x="3065841" y="1597278"/>
          <a:ext cx="5871019" cy="1005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19040">
                  <a:extLst>
                    <a:ext uri="{9D8B030D-6E8A-4147-A177-3AD203B41FA5}">
                      <a16:colId xmlns:a16="http://schemas.microsoft.com/office/drawing/2014/main" val="1306258842"/>
                    </a:ext>
                  </a:extLst>
                </a:gridCol>
                <a:gridCol w="2451979">
                  <a:extLst>
                    <a:ext uri="{9D8B030D-6E8A-4147-A177-3AD203B41FA5}">
                      <a16:colId xmlns:a16="http://schemas.microsoft.com/office/drawing/2014/main" val="359897928"/>
                    </a:ext>
                  </a:extLst>
                </a:gridCol>
              </a:tblGrid>
              <a:tr h="282702">
                <a:tc>
                  <a:txBody>
                    <a:bodyPr/>
                    <a:lstStyle/>
                    <a:p>
                      <a:r>
                        <a:rPr lang="en-US" sz="1600" dirty="0"/>
                        <a:t>Tax-Exempt Proceeds: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$75,800,000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00686"/>
                  </a:ext>
                </a:extLst>
              </a:tr>
              <a:tr h="282702">
                <a:tc>
                  <a:txBody>
                    <a:bodyPr/>
                    <a:lstStyle/>
                    <a:p>
                      <a:r>
                        <a:rPr lang="en-US" sz="1600" dirty="0"/>
                        <a:t>Term Length: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405665"/>
                  </a:ext>
                </a:extLst>
              </a:tr>
              <a:tr h="282702">
                <a:tc>
                  <a:txBody>
                    <a:bodyPr/>
                    <a:lstStyle/>
                    <a:p>
                      <a:r>
                        <a:rPr lang="en-US" sz="1600" dirty="0"/>
                        <a:t>Short Term Bond Yield: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711345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5A53969F-0B5C-DBCB-C1EF-288586F426DC}"/>
              </a:ext>
            </a:extLst>
          </p:cNvPr>
          <p:cNvSpPr/>
          <p:nvPr/>
        </p:nvSpPr>
        <p:spPr>
          <a:xfrm>
            <a:off x="960896" y="2955422"/>
            <a:ext cx="100809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493" lvl="1" algn="just" defTabSz="1218987">
              <a:spcAft>
                <a:spcPts val="450"/>
              </a:spcAft>
              <a:buClr>
                <a:srgbClr val="00007D"/>
              </a:buClr>
              <a:buSzPct val="75000"/>
              <a:defRPr/>
            </a:pPr>
            <a:r>
              <a:rPr lang="en-US" sz="2400" dirty="0">
                <a:solidFill>
                  <a:srgbClr val="000000"/>
                </a:solidFill>
                <a:latin typeface="Arial" panose="020B0604020202020204"/>
              </a:rPr>
              <a:t>Current market yields would generate roughly $675,000 in positive arbitrage, which under the traditional short-term structure would need to be returned to the IRS: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A913D18-8B8A-37FC-0537-B0764FFF98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172636"/>
              </p:ext>
            </p:extLst>
          </p:nvPr>
        </p:nvGraphicFramePr>
        <p:xfrm>
          <a:off x="3065842" y="4443784"/>
          <a:ext cx="5871019" cy="13411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424713">
                  <a:extLst>
                    <a:ext uri="{9D8B030D-6E8A-4147-A177-3AD203B41FA5}">
                      <a16:colId xmlns:a16="http://schemas.microsoft.com/office/drawing/2014/main" val="3649606036"/>
                    </a:ext>
                  </a:extLst>
                </a:gridCol>
                <a:gridCol w="2446306">
                  <a:extLst>
                    <a:ext uri="{9D8B030D-6E8A-4147-A177-3AD203B41FA5}">
                      <a16:colId xmlns:a16="http://schemas.microsoft.com/office/drawing/2014/main" val="3545315597"/>
                    </a:ext>
                  </a:extLst>
                </a:gridCol>
              </a:tblGrid>
              <a:tr h="267147">
                <a:tc>
                  <a:txBody>
                    <a:bodyPr/>
                    <a:lstStyle/>
                    <a:p>
                      <a:r>
                        <a:rPr lang="en-US" sz="1600" dirty="0"/>
                        <a:t>Tax-Exempt Bond Yield: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031312"/>
                  </a:ext>
                </a:extLst>
              </a:tr>
              <a:tr h="267147">
                <a:tc>
                  <a:txBody>
                    <a:bodyPr/>
                    <a:lstStyle/>
                    <a:p>
                      <a:r>
                        <a:rPr lang="en-US" sz="1600" dirty="0"/>
                        <a:t>Reinvestment Yield: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998229"/>
                  </a:ext>
                </a:extLst>
              </a:tr>
              <a:tr h="267147">
                <a:tc>
                  <a:txBody>
                    <a:bodyPr/>
                    <a:lstStyle/>
                    <a:p>
                      <a:r>
                        <a:rPr lang="en-US" sz="1600" dirty="0"/>
                        <a:t>Est. Excess Earnings: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$675,000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1995"/>
                  </a:ext>
                </a:extLst>
              </a:tr>
              <a:tr h="267147">
                <a:tc>
                  <a:txBody>
                    <a:bodyPr/>
                    <a:lstStyle/>
                    <a:p>
                      <a:r>
                        <a:rPr lang="en-US" sz="1600" dirty="0"/>
                        <a:t>Est. Retainable Earnings: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dirty="0">
                          <a:highlight>
                            <a:srgbClr val="FFFF00"/>
                          </a:highlight>
                        </a:rPr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170250"/>
                  </a:ext>
                </a:extLst>
              </a:tr>
            </a:tbl>
          </a:graphicData>
        </a:graphic>
      </p:graphicFrame>
      <p:sp>
        <p:nvSpPr>
          <p:cNvPr id="9" name="Footer Placeholder 90">
            <a:extLst>
              <a:ext uri="{FF2B5EF4-FFF2-40B4-BE49-F238E27FC236}">
                <a16:creationId xmlns:a16="http://schemas.microsoft.com/office/drawing/2014/main" id="{F0D2AE88-C170-F917-973F-8EC66696E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91804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71624-A77A-69ED-943A-98E2E1900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VA Park Shirlington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3193B-DAE8-4430-088A-DFAC34374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36CD0E-9B9C-6223-C572-A51A31C1FCD0}"/>
              </a:ext>
            </a:extLst>
          </p:cNvPr>
          <p:cNvSpPr/>
          <p:nvPr/>
        </p:nvSpPr>
        <p:spPr>
          <a:xfrm>
            <a:off x="693414" y="881584"/>
            <a:ext cx="10312437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493" marR="0" lvl="1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Instead of using 100% of the bond allocation as tax-exempt short-term bonds, </a:t>
            </a:r>
          </a:p>
          <a:p>
            <a:pPr marL="609493" marR="0" lvl="1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$6mm was recategorized as a long-term tax-exempt seller note: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7CE4E835-C669-0A9E-9BD3-D5EAC283F970}"/>
              </a:ext>
            </a:extLst>
          </p:cNvPr>
          <p:cNvGraphicFramePr>
            <a:graphicFrameLocks noGrp="1"/>
          </p:cNvGraphicFramePr>
          <p:nvPr/>
        </p:nvGraphicFramePr>
        <p:xfrm>
          <a:off x="1378786" y="1665555"/>
          <a:ext cx="9153503" cy="1341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06939">
                  <a:extLst>
                    <a:ext uri="{9D8B030D-6E8A-4147-A177-3AD203B41FA5}">
                      <a16:colId xmlns:a16="http://schemas.microsoft.com/office/drawing/2014/main" val="1306258842"/>
                    </a:ext>
                  </a:extLst>
                </a:gridCol>
                <a:gridCol w="3023282">
                  <a:extLst>
                    <a:ext uri="{9D8B030D-6E8A-4147-A177-3AD203B41FA5}">
                      <a16:colId xmlns:a16="http://schemas.microsoft.com/office/drawing/2014/main" val="359897928"/>
                    </a:ext>
                  </a:extLst>
                </a:gridCol>
                <a:gridCol w="3023282">
                  <a:extLst>
                    <a:ext uri="{9D8B030D-6E8A-4147-A177-3AD203B41FA5}">
                      <a16:colId xmlns:a16="http://schemas.microsoft.com/office/drawing/2014/main" val="110285836"/>
                    </a:ext>
                  </a:extLst>
                </a:gridCol>
              </a:tblGrid>
              <a:tr h="29370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Short Term Bonds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Tax-Exempt Seller 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605260"/>
                  </a:ext>
                </a:extLst>
              </a:tr>
              <a:tr h="293703">
                <a:tc>
                  <a:txBody>
                    <a:bodyPr/>
                    <a:lstStyle/>
                    <a:p>
                      <a:r>
                        <a:rPr lang="en-US" sz="1600" dirty="0"/>
                        <a:t>Tax-Exempt Amount: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$69,800,000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$6,000,000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00686"/>
                  </a:ext>
                </a:extLst>
              </a:tr>
              <a:tr h="293703">
                <a:tc>
                  <a:txBody>
                    <a:bodyPr/>
                    <a:lstStyle/>
                    <a:p>
                      <a:r>
                        <a:rPr lang="en-US" sz="1600" dirty="0"/>
                        <a:t>Term Length: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 Months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42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6405665"/>
                  </a:ext>
                </a:extLst>
              </a:tr>
              <a:tr h="293703">
                <a:tc>
                  <a:txBody>
                    <a:bodyPr/>
                    <a:lstStyle/>
                    <a:p>
                      <a:r>
                        <a:rPr lang="en-US" sz="1600" dirty="0"/>
                        <a:t>Yield: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5711345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F52977E-7098-A892-14E3-724C985C6A6C}"/>
              </a:ext>
            </a:extLst>
          </p:cNvPr>
          <p:cNvSpPr/>
          <p:nvPr/>
        </p:nvSpPr>
        <p:spPr>
          <a:xfrm>
            <a:off x="619560" y="3301467"/>
            <a:ext cx="103124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493" marR="0" lvl="1" indent="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By recategorizing a portion of the tax-exempt debt, the blended bond yield increases to 4.00%. This now exceeds the investment yield, so excess earnings in the amount of $650,000 can be retained.</a:t>
            </a: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1F667EF-B898-BC8C-4858-DA9B0E2CB5CE}"/>
              </a:ext>
            </a:extLst>
          </p:cNvPr>
          <p:cNvGraphicFramePr>
            <a:graphicFrameLocks noGrp="1"/>
          </p:cNvGraphicFramePr>
          <p:nvPr/>
        </p:nvGraphicFramePr>
        <p:xfrm>
          <a:off x="1378786" y="4498422"/>
          <a:ext cx="9153505" cy="167640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3086595">
                  <a:extLst>
                    <a:ext uri="{9D8B030D-6E8A-4147-A177-3AD203B41FA5}">
                      <a16:colId xmlns:a16="http://schemas.microsoft.com/office/drawing/2014/main" val="3649606036"/>
                    </a:ext>
                  </a:extLst>
                </a:gridCol>
                <a:gridCol w="3055302">
                  <a:extLst>
                    <a:ext uri="{9D8B030D-6E8A-4147-A177-3AD203B41FA5}">
                      <a16:colId xmlns:a16="http://schemas.microsoft.com/office/drawing/2014/main" val="3545315597"/>
                    </a:ext>
                  </a:extLst>
                </a:gridCol>
                <a:gridCol w="3011608">
                  <a:extLst>
                    <a:ext uri="{9D8B030D-6E8A-4147-A177-3AD203B41FA5}">
                      <a16:colId xmlns:a16="http://schemas.microsoft.com/office/drawing/2014/main" val="3324777842"/>
                    </a:ext>
                  </a:extLst>
                </a:gridCol>
              </a:tblGrid>
              <a:tr h="28591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Original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With Seller Note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497766"/>
                  </a:ext>
                </a:extLst>
              </a:tr>
              <a:tr h="285915">
                <a:tc>
                  <a:txBody>
                    <a:bodyPr/>
                    <a:lstStyle/>
                    <a:p>
                      <a:r>
                        <a:rPr lang="en-US" sz="1600" dirty="0"/>
                        <a:t>Tax-Exempt Bond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031312"/>
                  </a:ext>
                </a:extLst>
              </a:tr>
              <a:tr h="285915">
                <a:tc>
                  <a:txBody>
                    <a:bodyPr/>
                    <a:lstStyle/>
                    <a:p>
                      <a:r>
                        <a:rPr lang="en-US" sz="1600" dirty="0"/>
                        <a:t>Reinvestment Yield: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998229"/>
                  </a:ext>
                </a:extLst>
              </a:tr>
              <a:tr h="285915">
                <a:tc>
                  <a:txBody>
                    <a:bodyPr/>
                    <a:lstStyle/>
                    <a:p>
                      <a:r>
                        <a:rPr lang="en-US" sz="1600" dirty="0"/>
                        <a:t>Est. Excess Earnings: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$675,000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$650,000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1995"/>
                  </a:ext>
                </a:extLst>
              </a:tr>
              <a:tr h="285915">
                <a:tc>
                  <a:txBody>
                    <a:bodyPr/>
                    <a:lstStyle/>
                    <a:p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Est. Retainable Earnings: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$0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highlight>
                            <a:srgbClr val="FFFF00"/>
                          </a:highlight>
                        </a:rPr>
                        <a:t>$650,000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4170250"/>
                  </a:ext>
                </a:extLst>
              </a:tr>
            </a:tbl>
          </a:graphicData>
        </a:graphic>
      </p:graphicFrame>
      <p:sp>
        <p:nvSpPr>
          <p:cNvPr id="6" name="Footer Placeholder 90">
            <a:extLst>
              <a:ext uri="{FF2B5EF4-FFF2-40B4-BE49-F238E27FC236}">
                <a16:creationId xmlns:a16="http://schemas.microsoft.com/office/drawing/2014/main" id="{8E8EA4B0-1446-5AD2-3619-516BEE2A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416445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192A9-A9F1-4DC3-9B0D-A1B85F2B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28</a:t>
            </a:fld>
            <a:endParaRPr lang="en-US"/>
          </a:p>
        </p:txBody>
      </p:sp>
      <p:sp>
        <p:nvSpPr>
          <p:cNvPr id="18" name="Title 94">
            <a:extLst>
              <a:ext uri="{FF2B5EF4-FFF2-40B4-BE49-F238E27FC236}">
                <a16:creationId xmlns:a16="http://schemas.microsoft.com/office/drawing/2014/main" id="{61D3EE20-49C3-4AC9-B2ED-461030180F03}"/>
              </a:ext>
            </a:extLst>
          </p:cNvPr>
          <p:cNvSpPr txBox="1">
            <a:spLocks/>
          </p:cNvSpPr>
          <p:nvPr/>
        </p:nvSpPr>
        <p:spPr>
          <a:xfrm>
            <a:off x="1067831" y="2426056"/>
            <a:ext cx="10053162" cy="499249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126">
              <a:lnSpc>
                <a:spcPct val="85000"/>
              </a:lnSpc>
              <a:spcBef>
                <a:spcPct val="0"/>
              </a:spcBef>
              <a:buNone/>
              <a:defRPr sz="36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852"/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Fannie Mae Taxable MTMB</a:t>
            </a:r>
          </a:p>
        </p:txBody>
      </p:sp>
      <p:sp>
        <p:nvSpPr>
          <p:cNvPr id="2" name="Footer Placeholder 90">
            <a:extLst>
              <a:ext uri="{FF2B5EF4-FFF2-40B4-BE49-F238E27FC236}">
                <a16:creationId xmlns:a16="http://schemas.microsoft.com/office/drawing/2014/main" id="{09B69277-18BF-206F-80CD-352EB60D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  <p:pic>
        <p:nvPicPr>
          <p:cNvPr id="4098" name="Picture 2" descr="Amazon.com : DC Comics Wonder Woman Pet Tutu Dress, Medium : Pet Supplies">
            <a:extLst>
              <a:ext uri="{FF2B5EF4-FFF2-40B4-BE49-F238E27FC236}">
                <a16:creationId xmlns:a16="http://schemas.microsoft.com/office/drawing/2014/main" id="{FA1C21B3-2FCA-6C11-41D0-BCE381F27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58" y="3309433"/>
            <a:ext cx="2594508" cy="250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94">
            <a:extLst>
              <a:ext uri="{FF2B5EF4-FFF2-40B4-BE49-F238E27FC236}">
                <a16:creationId xmlns:a16="http://schemas.microsoft.com/office/drawing/2014/main" id="{3CCAE2EF-8FF8-DA21-814A-D09F8506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98" y="288244"/>
            <a:ext cx="10050544" cy="499119"/>
          </a:xfrm>
        </p:spPr>
        <p:txBody>
          <a:bodyPr anchor="ctr">
            <a:noAutofit/>
          </a:bodyPr>
          <a:lstStyle/>
          <a:p>
            <a:pPr algn="ctr"/>
            <a:r>
              <a:rPr lang="en-GB" sz="3200" dirty="0"/>
              <a:t>Creative Financing for Affordable Multifamily Housing</a:t>
            </a:r>
          </a:p>
        </p:txBody>
      </p:sp>
    </p:spTree>
    <p:extLst>
      <p:ext uri="{BB962C8B-B14F-4D97-AF65-F5344CB8AC3E}">
        <p14:creationId xmlns:p14="http://schemas.microsoft.com/office/powerpoint/2010/main" val="236198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08684-39FA-4780-001E-965DBFCCF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520" y="299933"/>
            <a:ext cx="10055781" cy="475395"/>
          </a:xfrm>
        </p:spPr>
        <p:txBody>
          <a:bodyPr/>
          <a:lstStyle/>
          <a:p>
            <a:pPr algn="ctr"/>
            <a:r>
              <a:rPr lang="en-US" sz="3600" dirty="0"/>
              <a:t>Fannie Mae Taxable MTMB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51AA8-8B8B-7569-5CA6-73444D3B0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619" y="1286359"/>
            <a:ext cx="9433581" cy="4619849"/>
          </a:xfrm>
        </p:spPr>
        <p:txBody>
          <a:bodyPr/>
          <a:lstStyle/>
          <a:p>
            <a:pPr lvl="1" indent="-342991">
              <a:lnSpc>
                <a:spcPct val="150000"/>
              </a:lnSpc>
              <a:spcAft>
                <a:spcPts val="45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9% Transactions / Workforce Housing</a:t>
            </a:r>
          </a:p>
          <a:p>
            <a:pPr lvl="1" indent="-342991">
              <a:lnSpc>
                <a:spcPct val="150000"/>
              </a:lnSpc>
              <a:spcAft>
                <a:spcPts val="45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Taxable MBS Loan that can be used for current financing and/or acquisition</a:t>
            </a:r>
          </a:p>
          <a:p>
            <a:pPr lvl="1" indent="-342991">
              <a:lnSpc>
                <a:spcPct val="150000"/>
              </a:lnSpc>
              <a:spcAft>
                <a:spcPts val="45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Favorable underwriting criteria, including the potential for 40-year amortization 20+ year loan terms</a:t>
            </a:r>
          </a:p>
          <a:p>
            <a:pPr lvl="1" indent="-342991">
              <a:lnSpc>
                <a:spcPct val="150000"/>
              </a:lnSpc>
              <a:spcAft>
                <a:spcPts val="45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Competitive mortgage rates available</a:t>
            </a:r>
          </a:p>
          <a:p>
            <a:pPr lvl="1" indent="-342991">
              <a:lnSpc>
                <a:spcPct val="150000"/>
              </a:lnSpc>
              <a:spcAft>
                <a:spcPts val="45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</a:rPr>
              <a:t>Ideal for projects in years 10-14 of tax credit compliance</a:t>
            </a:r>
          </a:p>
          <a:p>
            <a:pPr lvl="1" indent="-342991">
              <a:spcAft>
                <a:spcPts val="450"/>
              </a:spcAft>
              <a:buClr>
                <a:srgbClr val="00007D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A7274-F573-88FF-8ED4-7390ECD8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2F728D-E244-1ECB-85A4-610F8DF4B90F}"/>
              </a:ext>
            </a:extLst>
          </p:cNvPr>
          <p:cNvSpPr txBox="1"/>
          <p:nvPr/>
        </p:nvSpPr>
        <p:spPr>
          <a:xfrm>
            <a:off x="8118177" y="5843637"/>
            <a:ext cx="4070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209" marR="0" lvl="1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00007D"/>
              </a:buClr>
              <a:buSzPct val="75000"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*Subject to bond counsel approval</a:t>
            </a:r>
          </a:p>
        </p:txBody>
      </p:sp>
      <p:sp>
        <p:nvSpPr>
          <p:cNvPr id="7" name="Footer Placeholder 90">
            <a:extLst>
              <a:ext uri="{FF2B5EF4-FFF2-40B4-BE49-F238E27FC236}">
                <a16:creationId xmlns:a16="http://schemas.microsoft.com/office/drawing/2014/main" id="{B4EB09C9-1711-48B7-AE2F-47115859B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42087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C76CE-30FD-4905-A378-7EE31D81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D445F4-AF0C-4D24-9553-DE573359D977}"/>
              </a:ext>
            </a:extLst>
          </p:cNvPr>
          <p:cNvSpPr txBox="1">
            <a:spLocks/>
          </p:cNvSpPr>
          <p:nvPr/>
        </p:nvSpPr>
        <p:spPr>
          <a:xfrm>
            <a:off x="608012" y="2948162"/>
            <a:ext cx="10972800" cy="4753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126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5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Important Market Indicators</a:t>
            </a:r>
          </a:p>
        </p:txBody>
      </p:sp>
      <p:sp>
        <p:nvSpPr>
          <p:cNvPr id="2" name="Footer Placeholder 90">
            <a:extLst>
              <a:ext uri="{FF2B5EF4-FFF2-40B4-BE49-F238E27FC236}">
                <a16:creationId xmlns:a16="http://schemas.microsoft.com/office/drawing/2014/main" id="{AC57A273-BF9F-3D82-DADE-FAB79751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103655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ond Payments"/>
          <p:cNvSpPr/>
          <p:nvPr/>
        </p:nvSpPr>
        <p:spPr>
          <a:xfrm>
            <a:off x="2319950" y="3734076"/>
            <a:ext cx="1421065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1218621">
              <a:defRPr/>
            </a:pPr>
            <a:r>
              <a:rPr lang="en-US" sz="19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Payments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23369" y="2376590"/>
            <a:ext cx="1722752" cy="1015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621">
              <a:defRPr/>
            </a:pPr>
            <a:r>
              <a:rPr lang="en-US" sz="1999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MBS Pass Through Payment</a:t>
            </a:r>
          </a:p>
        </p:txBody>
      </p:sp>
      <p:grpSp>
        <p:nvGrpSpPr>
          <p:cNvPr id="78" name="Group 77"/>
          <p:cNvGrpSpPr/>
          <p:nvPr/>
        </p:nvGrpSpPr>
        <p:grpSpPr>
          <a:xfrm rot="10800000">
            <a:off x="4177623" y="4452491"/>
            <a:ext cx="2450050" cy="614384"/>
            <a:chOff x="6792761" y="3213844"/>
            <a:chExt cx="3552832" cy="890923"/>
          </a:xfrm>
        </p:grpSpPr>
        <p:sp>
          <p:nvSpPr>
            <p:cNvPr id="79" name="Arc 78"/>
            <p:cNvSpPr/>
            <p:nvPr/>
          </p:nvSpPr>
          <p:spPr>
            <a:xfrm rot="10800000">
              <a:off x="6792761" y="3233808"/>
              <a:ext cx="870959" cy="870959"/>
            </a:xfrm>
            <a:prstGeom prst="arc">
              <a:avLst/>
            </a:prstGeom>
            <a:ln w="38100">
              <a:solidFill>
                <a:srgbClr val="356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621">
                <a:defRPr/>
              </a:pPr>
              <a:endParaRPr lang="en-GB" sz="239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2B0E1D27-338D-4872-A2EE-616CC6666F29}"/>
                </a:ext>
              </a:extLst>
            </p:cNvPr>
            <p:cNvCxnSpPr/>
            <p:nvPr/>
          </p:nvCxnSpPr>
          <p:spPr>
            <a:xfrm flipV="1">
              <a:off x="6795661" y="3266197"/>
              <a:ext cx="0" cy="403090"/>
            </a:xfrm>
            <a:prstGeom prst="straightConnector1">
              <a:avLst/>
            </a:prstGeom>
            <a:ln w="38100">
              <a:solidFill>
                <a:srgbClr val="3565A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4F472A4-6AFD-4F83-875D-2B006A45484F}"/>
                </a:ext>
              </a:extLst>
            </p:cNvPr>
            <p:cNvCxnSpPr>
              <a:stCxn id="83" idx="2"/>
            </p:cNvCxnSpPr>
            <p:nvPr/>
          </p:nvCxnSpPr>
          <p:spPr>
            <a:xfrm rot="10800000">
              <a:off x="10345593" y="3213844"/>
              <a:ext cx="0" cy="455443"/>
            </a:xfrm>
            <a:prstGeom prst="line">
              <a:avLst/>
            </a:prstGeom>
            <a:ln w="38100">
              <a:solidFill>
                <a:srgbClr val="356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F4F472A4-6AFD-4F83-875D-2B006A45484F}"/>
                </a:ext>
              </a:extLst>
            </p:cNvPr>
            <p:cNvCxnSpPr>
              <a:stCxn id="83" idx="0"/>
              <a:endCxn id="79" idx="0"/>
            </p:cNvCxnSpPr>
            <p:nvPr/>
          </p:nvCxnSpPr>
          <p:spPr>
            <a:xfrm rot="10800000">
              <a:off x="7228242" y="4104767"/>
              <a:ext cx="2681872" cy="0"/>
            </a:xfrm>
            <a:prstGeom prst="line">
              <a:avLst/>
            </a:prstGeom>
            <a:ln w="38100" cap="sq">
              <a:solidFill>
                <a:srgbClr val="356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Arc 82"/>
            <p:cNvSpPr/>
            <p:nvPr/>
          </p:nvSpPr>
          <p:spPr>
            <a:xfrm flipV="1">
              <a:off x="9474634" y="3233807"/>
              <a:ext cx="870959" cy="870960"/>
            </a:xfrm>
            <a:prstGeom prst="arc">
              <a:avLst/>
            </a:prstGeom>
            <a:ln w="38100">
              <a:solidFill>
                <a:srgbClr val="356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621">
                <a:defRPr/>
              </a:pPr>
              <a:endParaRPr lang="en-GB" sz="239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86" name="Rectangle 85"/>
          <p:cNvSpPr/>
          <p:nvPr/>
        </p:nvSpPr>
        <p:spPr>
          <a:xfrm>
            <a:off x="4037549" y="3692916"/>
            <a:ext cx="2742486" cy="13715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>
              <a:defRPr/>
            </a:pPr>
            <a:endParaRPr lang="en-GB" sz="2399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60000BA0-1682-48C0-8F63-8EE7D7DFBDF1}"/>
              </a:ext>
            </a:extLst>
          </p:cNvPr>
          <p:cNvSpPr/>
          <p:nvPr/>
        </p:nvSpPr>
        <p:spPr>
          <a:xfrm>
            <a:off x="5221987" y="1341312"/>
            <a:ext cx="2285405" cy="1034900"/>
          </a:xfrm>
          <a:prstGeom prst="roundRect">
            <a:avLst>
              <a:gd name="adj" fmla="val 6852"/>
            </a:avLst>
          </a:prstGeom>
          <a:solidFill>
            <a:srgbClr val="356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1218621">
              <a:defRPr/>
            </a:pPr>
            <a:endParaRPr lang="en-US" sz="1799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1218621">
              <a:defRPr/>
            </a:pPr>
            <a:r>
              <a:rPr lang="en-US" sz="19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Borrower</a:t>
            </a:r>
            <a:endParaRPr lang="en-US" sz="1999" b="1" dirty="0">
              <a:solidFill>
                <a:prstClr val="white"/>
              </a:solidFill>
              <a:latin typeface="Arial" panose="020B0604020202020204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6858172" y="4209595"/>
            <a:ext cx="1181909" cy="870733"/>
            <a:chOff x="5052846" y="4104768"/>
            <a:chExt cx="1182217" cy="870960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B0E1D27-338D-4872-A2EE-616CC6666F29}"/>
                </a:ext>
              </a:extLst>
            </p:cNvPr>
            <p:cNvCxnSpPr/>
            <p:nvPr/>
          </p:nvCxnSpPr>
          <p:spPr>
            <a:xfrm>
              <a:off x="5053537" y="4540248"/>
              <a:ext cx="0" cy="422021"/>
            </a:xfrm>
            <a:prstGeom prst="straightConnector1">
              <a:avLst/>
            </a:prstGeom>
            <a:ln w="38100">
              <a:solidFill>
                <a:srgbClr val="3565A3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4F472A4-6AFD-4F83-875D-2B006A45484F}"/>
                </a:ext>
              </a:extLst>
            </p:cNvPr>
            <p:cNvCxnSpPr/>
            <p:nvPr/>
          </p:nvCxnSpPr>
          <p:spPr>
            <a:xfrm flipH="1">
              <a:off x="5488326" y="4104768"/>
              <a:ext cx="746737" cy="0"/>
            </a:xfrm>
            <a:prstGeom prst="line">
              <a:avLst/>
            </a:prstGeom>
            <a:ln w="38100" cap="sq">
              <a:solidFill>
                <a:srgbClr val="356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/>
            <p:cNvSpPr/>
            <p:nvPr/>
          </p:nvSpPr>
          <p:spPr>
            <a:xfrm flipH="1">
              <a:off x="5052846" y="4104768"/>
              <a:ext cx="870960" cy="870960"/>
            </a:xfrm>
            <a:prstGeom prst="arc">
              <a:avLst/>
            </a:prstGeom>
            <a:ln w="38100">
              <a:solidFill>
                <a:srgbClr val="3565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8621">
                <a:defRPr/>
              </a:pPr>
              <a:endParaRPr lang="en-GB" sz="2399" dirty="0">
                <a:solidFill>
                  <a:prstClr val="black"/>
                </a:solidFill>
                <a:latin typeface="Arial" panose="020B0604020202020204"/>
              </a:endParaRPr>
            </a:p>
          </p:txBody>
        </p:sp>
      </p:grpSp>
      <p:sp>
        <p:nvSpPr>
          <p:cNvPr id="53" name="Permanent Lender"/>
          <p:cNvSpPr/>
          <p:nvPr/>
        </p:nvSpPr>
        <p:spPr>
          <a:xfrm>
            <a:off x="8040079" y="3948692"/>
            <a:ext cx="2504948" cy="978945"/>
          </a:xfrm>
          <a:prstGeom prst="roundRect">
            <a:avLst>
              <a:gd name="adj" fmla="val 10157"/>
            </a:avLst>
          </a:prstGeom>
          <a:gradFill>
            <a:gsLst>
              <a:gs pos="0">
                <a:srgbClr val="4A66AC">
                  <a:lumMod val="84000"/>
                  <a:lumOff val="16000"/>
                </a:srgbClr>
              </a:gs>
              <a:gs pos="86000">
                <a:srgbClr val="3565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218621">
              <a:defRPr/>
            </a:pPr>
            <a:r>
              <a:rPr lang="en-GB" sz="19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 Lender</a:t>
            </a:r>
          </a:p>
        </p:txBody>
      </p:sp>
      <p:sp>
        <p:nvSpPr>
          <p:cNvPr id="87" name="Rectangle 86"/>
          <p:cNvSpPr/>
          <p:nvPr/>
        </p:nvSpPr>
        <p:spPr>
          <a:xfrm>
            <a:off x="2988087" y="1819962"/>
            <a:ext cx="1934197" cy="13686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>
              <a:defRPr/>
            </a:pPr>
            <a:endParaRPr lang="en-GB" sz="2399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39" name="Trustee">
            <a:extLst>
              <a:ext uri="{FF2B5EF4-FFF2-40B4-BE49-F238E27FC236}">
                <a16:creationId xmlns:a16="http://schemas.microsoft.com/office/drawing/2014/main" id="{3B778FE8-8909-4CD0-980B-E6A06A0DD203}"/>
              </a:ext>
            </a:extLst>
          </p:cNvPr>
          <p:cNvSpPr/>
          <p:nvPr/>
        </p:nvSpPr>
        <p:spPr>
          <a:xfrm>
            <a:off x="2289454" y="3161012"/>
            <a:ext cx="2513945" cy="53326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9977" tIns="46788" rIns="89977" bIns="46788" rtlCol="0" anchor="ctr"/>
          <a:lstStyle/>
          <a:p>
            <a:pPr algn="ctr" defTabSz="1218621">
              <a:defRPr/>
            </a:pPr>
            <a:r>
              <a:rPr lang="en-US" sz="17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Trustee</a:t>
            </a:r>
          </a:p>
        </p:txBody>
      </p:sp>
      <p:sp>
        <p:nvSpPr>
          <p:cNvPr id="8" name="Construction Lender">
            <a:extLst>
              <a:ext uri="{FF2B5EF4-FFF2-40B4-BE49-F238E27FC236}">
                <a16:creationId xmlns:a16="http://schemas.microsoft.com/office/drawing/2014/main" id="{02414274-C0A6-4E0D-BB03-62AF81E987FB}"/>
              </a:ext>
            </a:extLst>
          </p:cNvPr>
          <p:cNvSpPr/>
          <p:nvPr/>
        </p:nvSpPr>
        <p:spPr>
          <a:xfrm>
            <a:off x="5206268" y="5066873"/>
            <a:ext cx="2499201" cy="978357"/>
          </a:xfrm>
          <a:prstGeom prst="roundRect">
            <a:avLst>
              <a:gd name="adj" fmla="val 8452"/>
            </a:avLst>
          </a:prstGeom>
          <a:gradFill>
            <a:gsLst>
              <a:gs pos="0">
                <a:srgbClr val="4A66AC">
                  <a:lumMod val="84000"/>
                  <a:lumOff val="16000"/>
                </a:srgbClr>
              </a:gs>
              <a:gs pos="86000">
                <a:srgbClr val="3565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218621">
              <a:defRPr/>
            </a:pPr>
            <a:r>
              <a:rPr lang="en-US" sz="17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Lender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B0E1D27-338D-4872-A2EE-616CC6666F29}"/>
              </a:ext>
            </a:extLst>
          </p:cNvPr>
          <p:cNvCxnSpPr>
            <a:stCxn id="4" idx="1"/>
            <a:endCxn id="8" idx="3"/>
          </p:cNvCxnSpPr>
          <p:nvPr/>
        </p:nvCxnSpPr>
        <p:spPr>
          <a:xfrm flipH="1" flipV="1">
            <a:off x="7705471" y="5556052"/>
            <a:ext cx="338283" cy="294"/>
          </a:xfrm>
          <a:prstGeom prst="straightConnector1">
            <a:avLst/>
          </a:prstGeom>
          <a:ln w="38100">
            <a:solidFill>
              <a:srgbClr val="3565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quity Investor"/>
          <p:cNvSpPr/>
          <p:nvPr/>
        </p:nvSpPr>
        <p:spPr>
          <a:xfrm>
            <a:off x="8043752" y="5066873"/>
            <a:ext cx="2504108" cy="978945"/>
          </a:xfrm>
          <a:prstGeom prst="roundRect">
            <a:avLst>
              <a:gd name="adj" fmla="val 8240"/>
            </a:avLst>
          </a:prstGeom>
          <a:gradFill>
            <a:gsLst>
              <a:gs pos="0">
                <a:srgbClr val="4A66AC">
                  <a:lumMod val="84000"/>
                  <a:lumOff val="16000"/>
                </a:srgbClr>
              </a:gs>
              <a:gs pos="86000">
                <a:srgbClr val="3565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218621">
              <a:defRPr/>
            </a:pPr>
            <a:r>
              <a:rPr lang="en-GB" sz="19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 Investor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8929054" y="4009935"/>
            <a:ext cx="695876" cy="458880"/>
            <a:chOff x="9448625" y="5268605"/>
            <a:chExt cx="696057" cy="459000"/>
          </a:xfrm>
        </p:grpSpPr>
        <p:pic>
          <p:nvPicPr>
            <p:cNvPr id="74" name="FHA dollar 4">
              <a:extLst>
                <a:ext uri="{FF2B5EF4-FFF2-40B4-BE49-F238E27FC236}">
                  <a16:creationId xmlns:a16="http://schemas.microsoft.com/office/drawing/2014/main" id="{CB2F2E7E-62B0-4E66-9B0B-A23B81B3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625" y="5268605"/>
              <a:ext cx="495146" cy="306000"/>
            </a:xfrm>
            <a:prstGeom prst="rect">
              <a:avLst/>
            </a:prstGeom>
          </p:spPr>
        </p:pic>
        <p:pic>
          <p:nvPicPr>
            <p:cNvPr id="75" name="FHA dollar 4">
              <a:extLst>
                <a:ext uri="{FF2B5EF4-FFF2-40B4-BE49-F238E27FC236}">
                  <a16:creationId xmlns:a16="http://schemas.microsoft.com/office/drawing/2014/main" id="{CB2F2E7E-62B0-4E66-9B0B-A23B81B3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3444" y="5336091"/>
              <a:ext cx="495146" cy="306000"/>
            </a:xfrm>
            <a:prstGeom prst="rect">
              <a:avLst/>
            </a:prstGeom>
          </p:spPr>
        </p:pic>
        <p:pic>
          <p:nvPicPr>
            <p:cNvPr id="76" name="FHA dollar 4">
              <a:extLst>
                <a:ext uri="{FF2B5EF4-FFF2-40B4-BE49-F238E27FC236}">
                  <a16:creationId xmlns:a16="http://schemas.microsoft.com/office/drawing/2014/main" id="{CB2F2E7E-62B0-4E66-9B0B-A23B81B3AD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9536" y="5421605"/>
              <a:ext cx="495146" cy="306000"/>
            </a:xfrm>
            <a:prstGeom prst="rect">
              <a:avLst/>
            </a:prstGeom>
          </p:spPr>
        </p:pic>
      </p:grpSp>
      <p:sp>
        <p:nvSpPr>
          <p:cNvPr id="85" name="Rectangle 84"/>
          <p:cNvSpPr/>
          <p:nvPr/>
        </p:nvSpPr>
        <p:spPr>
          <a:xfrm>
            <a:off x="6778198" y="3722664"/>
            <a:ext cx="3947295" cy="134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>
              <a:defRPr/>
            </a:pPr>
            <a:endParaRPr lang="en-GB" sz="2399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" name="Upon Conversion"/>
          <p:cNvSpPr/>
          <p:nvPr/>
        </p:nvSpPr>
        <p:spPr>
          <a:xfrm>
            <a:off x="2414493" y="991235"/>
            <a:ext cx="2346547" cy="4425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defTabSz="1218621">
              <a:defRPr/>
            </a:pPr>
            <a:r>
              <a:rPr lang="en-GB" sz="19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Conversion</a:t>
            </a:r>
          </a:p>
        </p:txBody>
      </p:sp>
      <p:sp>
        <p:nvSpPr>
          <p:cNvPr id="88" name="Rectangle 87"/>
          <p:cNvSpPr/>
          <p:nvPr/>
        </p:nvSpPr>
        <p:spPr>
          <a:xfrm>
            <a:off x="2327937" y="906883"/>
            <a:ext cx="2494014" cy="59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>
              <a:defRPr/>
            </a:pPr>
            <a:endParaRPr lang="en-GB" sz="2399" dirty="0">
              <a:solidFill>
                <a:prstClr val="white"/>
              </a:solidFill>
              <a:latin typeface="Arial" panose="020B0604020202020204"/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B0E1D27-338D-4872-A2EE-616CC6666F29}"/>
              </a:ext>
            </a:extLst>
          </p:cNvPr>
          <p:cNvCxnSpPr/>
          <p:nvPr/>
        </p:nvCxnSpPr>
        <p:spPr>
          <a:xfrm>
            <a:off x="4189908" y="3694273"/>
            <a:ext cx="0" cy="1371243"/>
          </a:xfrm>
          <a:prstGeom prst="straightConnector1">
            <a:avLst/>
          </a:prstGeom>
          <a:ln w="38100">
            <a:solidFill>
              <a:srgbClr val="3565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ax Exempt">
            <a:extLst>
              <a:ext uri="{FF2B5EF4-FFF2-40B4-BE49-F238E27FC236}">
                <a16:creationId xmlns:a16="http://schemas.microsoft.com/office/drawing/2014/main" id="{B5FD31C0-C008-4D3E-9BF9-67C02C213962}"/>
              </a:ext>
            </a:extLst>
          </p:cNvPr>
          <p:cNvSpPr txBox="1"/>
          <p:nvPr/>
        </p:nvSpPr>
        <p:spPr>
          <a:xfrm>
            <a:off x="4189908" y="3686118"/>
            <a:ext cx="1578606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621">
              <a:defRPr/>
            </a:pPr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Taxable Bonds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B0E1D27-338D-4872-A2EE-616CC6666F29}"/>
              </a:ext>
            </a:extLst>
          </p:cNvPr>
          <p:cNvCxnSpPr/>
          <p:nvPr/>
        </p:nvCxnSpPr>
        <p:spPr>
          <a:xfrm>
            <a:off x="3826706" y="3706834"/>
            <a:ext cx="0" cy="1348897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C8E683E-E4CC-4CB1-9EC9-4CE04C17F3CF}"/>
              </a:ext>
            </a:extLst>
          </p:cNvPr>
          <p:cNvCxnSpPr/>
          <p:nvPr/>
        </p:nvCxnSpPr>
        <p:spPr>
          <a:xfrm flipV="1">
            <a:off x="5948979" y="2373885"/>
            <a:ext cx="10987" cy="26754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505D1E4-65A7-428A-81DD-31C881CC2C8E}"/>
              </a:ext>
            </a:extLst>
          </p:cNvPr>
          <p:cNvCxnSpPr/>
          <p:nvPr/>
        </p:nvCxnSpPr>
        <p:spPr>
          <a:xfrm>
            <a:off x="6620126" y="2384839"/>
            <a:ext cx="0" cy="2675656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38FE7EA-4A13-4443-8248-2685765F9F1D}"/>
              </a:ext>
            </a:extLst>
          </p:cNvPr>
          <p:cNvSpPr txBox="1"/>
          <p:nvPr/>
        </p:nvSpPr>
        <p:spPr>
          <a:xfrm>
            <a:off x="4725037" y="3734076"/>
            <a:ext cx="1018425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621">
              <a:defRPr/>
            </a:pPr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Lender</a:t>
            </a:r>
          </a:p>
          <a:p>
            <a:pPr defTabSz="1218621">
              <a:defRPr/>
            </a:pPr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Funds</a:t>
            </a:r>
          </a:p>
        </p:txBody>
      </p:sp>
      <p:pic>
        <p:nvPicPr>
          <p:cNvPr id="54" name="FHA dollar 4">
            <a:extLst>
              <a:ext uri="{FF2B5EF4-FFF2-40B4-BE49-F238E27FC236}">
                <a16:creationId xmlns:a16="http://schemas.microsoft.com/office/drawing/2014/main" id="{CB2F2E7E-62B0-4E66-9B0B-A23B81B3AD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961" y="5193495"/>
            <a:ext cx="495017" cy="30592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5FD31C0-C008-4D3E-9BF9-67C02C213962}"/>
              </a:ext>
            </a:extLst>
          </p:cNvPr>
          <p:cNvSpPr txBox="1"/>
          <p:nvPr/>
        </p:nvSpPr>
        <p:spPr>
          <a:xfrm>
            <a:off x="1752143" y="4114621"/>
            <a:ext cx="1267966" cy="7077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621">
              <a:defRPr/>
            </a:pPr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</a:t>
            </a:r>
          </a:p>
          <a:p>
            <a:pPr defTabSz="1218621">
              <a:defRPr/>
            </a:pPr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Proceeds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995B903-70A3-48ED-BE1C-764FA5271DEB}"/>
              </a:ext>
            </a:extLst>
          </p:cNvPr>
          <p:cNvSpPr txBox="1"/>
          <p:nvPr/>
        </p:nvSpPr>
        <p:spPr>
          <a:xfrm>
            <a:off x="3459385" y="3977405"/>
            <a:ext cx="2115271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621">
              <a:defRPr/>
            </a:pPr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 Proceeds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1098297" y="287424"/>
            <a:ext cx="10053162" cy="49924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dirty="0"/>
              <a:t>Fannie Mae Taxable Forward MTMB</a:t>
            </a: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5B039A-DF19-4D2F-A61F-A79DA9D2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8621">
              <a:defRPr/>
            </a:pPr>
            <a:fld id="{34C99D79-8A4B-4031-B1E0-AF26F8EDF2BC}" type="slidenum">
              <a:rPr lang="en-US">
                <a:latin typeface="Arial" panose="020B0604020202020204"/>
              </a:rPr>
              <a:pPr defTabSz="1218621">
                <a:defRPr/>
              </a:pPr>
              <a:t>30</a:t>
            </a:fld>
            <a:endParaRPr lang="en-US" dirty="0">
              <a:latin typeface="Arial" panose="020B0604020202020204"/>
            </a:endParaRPr>
          </a:p>
        </p:txBody>
      </p:sp>
      <p:sp>
        <p:nvSpPr>
          <p:cNvPr id="100" name="Bond holder">
            <a:extLst>
              <a:ext uri="{FF2B5EF4-FFF2-40B4-BE49-F238E27FC236}">
                <a16:creationId xmlns:a16="http://schemas.microsoft.com/office/drawing/2014/main" id="{E47D8597-EE46-4E0A-B946-C56F3AD51BAA}"/>
              </a:ext>
            </a:extLst>
          </p:cNvPr>
          <p:cNvSpPr/>
          <p:nvPr/>
        </p:nvSpPr>
        <p:spPr>
          <a:xfrm>
            <a:off x="2308006" y="5055990"/>
            <a:ext cx="2513945" cy="978945"/>
          </a:xfrm>
          <a:prstGeom prst="roundRect">
            <a:avLst>
              <a:gd name="adj" fmla="val 8203"/>
            </a:avLst>
          </a:prstGeom>
          <a:gradFill>
            <a:gsLst>
              <a:gs pos="0">
                <a:srgbClr val="4A66AC">
                  <a:lumMod val="84000"/>
                  <a:lumOff val="16000"/>
                </a:srgbClr>
              </a:gs>
              <a:gs pos="86000">
                <a:srgbClr val="3565A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defTabSz="1218621">
              <a:defRPr/>
            </a:pPr>
            <a:r>
              <a:rPr lang="en-US" sz="1799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Bond/MBS Holder</a:t>
            </a:r>
          </a:p>
        </p:txBody>
      </p:sp>
      <p:pic>
        <p:nvPicPr>
          <p:cNvPr id="6" name="Certifcat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276" y="3779881"/>
            <a:ext cx="595449" cy="39504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CD1E03E-62A2-4B50-A78C-928A2E620E98}"/>
              </a:ext>
            </a:extLst>
          </p:cNvPr>
          <p:cNvSpPr txBox="1"/>
          <p:nvPr/>
        </p:nvSpPr>
        <p:spPr>
          <a:xfrm>
            <a:off x="4688935" y="3831981"/>
            <a:ext cx="1130812" cy="646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en-US" sz="1799" dirty="0">
                <a:solidFill>
                  <a:prstClr val="black"/>
                </a:solidFill>
                <a:latin typeface="Arial" panose="020B0604020202020204"/>
              </a:rPr>
              <a:t>MBS Delivery</a:t>
            </a:r>
          </a:p>
        </p:txBody>
      </p:sp>
      <p:grpSp>
        <p:nvGrpSpPr>
          <p:cNvPr id="84" name="Group 60">
            <a:extLst>
              <a:ext uri="{FF2B5EF4-FFF2-40B4-BE49-F238E27FC236}">
                <a16:creationId xmlns:a16="http://schemas.microsoft.com/office/drawing/2014/main" id="{33AD26D0-ED47-418E-B79D-64AB78725011}"/>
              </a:ext>
            </a:extLst>
          </p:cNvPr>
          <p:cNvGrpSpPr/>
          <p:nvPr/>
        </p:nvGrpSpPr>
        <p:grpSpPr>
          <a:xfrm rot="16200000" flipV="1">
            <a:off x="4548109" y="3711020"/>
            <a:ext cx="1649233" cy="1138653"/>
            <a:chOff x="5424146" y="3063088"/>
            <a:chExt cx="1129312" cy="1600200"/>
          </a:xfrm>
        </p:grpSpPr>
        <p:grpSp>
          <p:nvGrpSpPr>
            <p:cNvPr id="90" name="Group 59">
              <a:extLst>
                <a:ext uri="{FF2B5EF4-FFF2-40B4-BE49-F238E27FC236}">
                  <a16:creationId xmlns:a16="http://schemas.microsoft.com/office/drawing/2014/main" id="{A1082724-89F3-4AF1-B80A-D47A1E2EC05D}"/>
                </a:ext>
              </a:extLst>
            </p:cNvPr>
            <p:cNvGrpSpPr/>
            <p:nvPr/>
          </p:nvGrpSpPr>
          <p:grpSpPr>
            <a:xfrm>
              <a:off x="5638799" y="3063088"/>
              <a:ext cx="914659" cy="1600200"/>
              <a:chOff x="5638799" y="3063088"/>
              <a:chExt cx="914659" cy="1600200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5091B26-79A9-4688-A2BC-45DC199C3BAD}"/>
                  </a:ext>
                </a:extLst>
              </p:cNvPr>
              <p:cNvCxnSpPr/>
              <p:nvPr/>
            </p:nvCxnSpPr>
            <p:spPr>
              <a:xfrm rot="16200000">
                <a:off x="5924233" y="2777654"/>
                <a:ext cx="0" cy="57086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4" name="Group 58">
                <a:extLst>
                  <a:ext uri="{FF2B5EF4-FFF2-40B4-BE49-F238E27FC236}">
                    <a16:creationId xmlns:a16="http://schemas.microsoft.com/office/drawing/2014/main" id="{24210B85-26A6-4225-BDCB-7D2E5D1E3CE3}"/>
                  </a:ext>
                </a:extLst>
              </p:cNvPr>
              <p:cNvGrpSpPr/>
              <p:nvPr/>
            </p:nvGrpSpPr>
            <p:grpSpPr>
              <a:xfrm>
                <a:off x="5865875" y="3063088"/>
                <a:ext cx="687583" cy="1600200"/>
                <a:chOff x="5865875" y="3505200"/>
                <a:chExt cx="687583" cy="1600200"/>
              </a:xfrm>
            </p:grpSpPr>
            <p:sp>
              <p:nvSpPr>
                <p:cNvPr id="96" name="Arc 95">
                  <a:extLst>
                    <a:ext uri="{FF2B5EF4-FFF2-40B4-BE49-F238E27FC236}">
                      <a16:creationId xmlns:a16="http://schemas.microsoft.com/office/drawing/2014/main" id="{6097FCB3-C798-4F49-8CA0-C8EE1420EB14}"/>
                    </a:ext>
                  </a:extLst>
                </p:cNvPr>
                <p:cNvSpPr/>
                <p:nvPr/>
              </p:nvSpPr>
              <p:spPr>
                <a:xfrm>
                  <a:off x="5865875" y="3505200"/>
                  <a:ext cx="687583" cy="1600200"/>
                </a:xfrm>
                <a:prstGeom prst="arc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218621">
                    <a:defRPr/>
                  </a:pPr>
                  <a:endParaRPr lang="en-US" sz="2399" dirty="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87C2B1E6-589B-4DCC-B6F7-8790E757766A}"/>
                    </a:ext>
                  </a:extLst>
                </p:cNvPr>
                <p:cNvCxnSpPr/>
                <p:nvPr/>
              </p:nvCxnSpPr>
              <p:spPr>
                <a:xfrm>
                  <a:off x="6553200" y="4305300"/>
                  <a:ext cx="0" cy="8001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106E9D4E-01A9-455D-8B6D-AFD66933EB29}"/>
                </a:ext>
              </a:extLst>
            </p:cNvPr>
            <p:cNvCxnSpPr/>
            <p:nvPr/>
          </p:nvCxnSpPr>
          <p:spPr>
            <a:xfrm flipH="1">
              <a:off x="5424146" y="3063088"/>
              <a:ext cx="29085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60">
            <a:extLst>
              <a:ext uri="{FF2B5EF4-FFF2-40B4-BE49-F238E27FC236}">
                <a16:creationId xmlns:a16="http://schemas.microsoft.com/office/drawing/2014/main" id="{4FD18B9E-0514-4B32-BEBE-D189AE8B174A}"/>
              </a:ext>
            </a:extLst>
          </p:cNvPr>
          <p:cNvGrpSpPr/>
          <p:nvPr/>
        </p:nvGrpSpPr>
        <p:grpSpPr>
          <a:xfrm>
            <a:off x="4837858" y="3391989"/>
            <a:ext cx="1480113" cy="1689211"/>
            <a:chOff x="5424146" y="3063088"/>
            <a:chExt cx="1129312" cy="1600200"/>
          </a:xfrm>
        </p:grpSpPr>
        <p:grpSp>
          <p:nvGrpSpPr>
            <p:cNvPr id="101" name="Group 59">
              <a:extLst>
                <a:ext uri="{FF2B5EF4-FFF2-40B4-BE49-F238E27FC236}">
                  <a16:creationId xmlns:a16="http://schemas.microsoft.com/office/drawing/2014/main" id="{6B49F536-48FD-4997-B489-7CD45BEB937C}"/>
                </a:ext>
              </a:extLst>
            </p:cNvPr>
            <p:cNvGrpSpPr/>
            <p:nvPr/>
          </p:nvGrpSpPr>
          <p:grpSpPr>
            <a:xfrm>
              <a:off x="5638799" y="3063088"/>
              <a:ext cx="914659" cy="1600200"/>
              <a:chOff x="5638799" y="3063088"/>
              <a:chExt cx="914659" cy="1600200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B6156B45-4A57-4CFB-8C84-2E3A7137303C}"/>
                  </a:ext>
                </a:extLst>
              </p:cNvPr>
              <p:cNvCxnSpPr/>
              <p:nvPr/>
            </p:nvCxnSpPr>
            <p:spPr>
              <a:xfrm rot="16200000">
                <a:off x="5924233" y="2777654"/>
                <a:ext cx="0" cy="57086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4" name="Group 58">
                <a:extLst>
                  <a:ext uri="{FF2B5EF4-FFF2-40B4-BE49-F238E27FC236}">
                    <a16:creationId xmlns:a16="http://schemas.microsoft.com/office/drawing/2014/main" id="{C73174EE-D90C-476B-9C72-9B387E869CED}"/>
                  </a:ext>
                </a:extLst>
              </p:cNvPr>
              <p:cNvGrpSpPr/>
              <p:nvPr/>
            </p:nvGrpSpPr>
            <p:grpSpPr>
              <a:xfrm>
                <a:off x="5865875" y="3063088"/>
                <a:ext cx="687583" cy="1600200"/>
                <a:chOff x="5865875" y="3505200"/>
                <a:chExt cx="687583" cy="1600200"/>
              </a:xfrm>
            </p:grpSpPr>
            <p:sp>
              <p:nvSpPr>
                <p:cNvPr id="105" name="Arc 104">
                  <a:extLst>
                    <a:ext uri="{FF2B5EF4-FFF2-40B4-BE49-F238E27FC236}">
                      <a16:creationId xmlns:a16="http://schemas.microsoft.com/office/drawing/2014/main" id="{1027ACCD-BACA-4CC8-9E35-8B83ECB90D8C}"/>
                    </a:ext>
                  </a:extLst>
                </p:cNvPr>
                <p:cNvSpPr/>
                <p:nvPr/>
              </p:nvSpPr>
              <p:spPr>
                <a:xfrm>
                  <a:off x="5865875" y="3505200"/>
                  <a:ext cx="687583" cy="1600200"/>
                </a:xfrm>
                <a:prstGeom prst="arc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218621">
                    <a:defRPr/>
                  </a:pPr>
                  <a:endParaRPr lang="en-US" sz="2399" dirty="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7B108076-C58A-434E-B1F1-CA81031BDDE6}"/>
                    </a:ext>
                  </a:extLst>
                </p:cNvPr>
                <p:cNvCxnSpPr/>
                <p:nvPr/>
              </p:nvCxnSpPr>
              <p:spPr>
                <a:xfrm>
                  <a:off x="6553200" y="4305300"/>
                  <a:ext cx="0" cy="800100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21928BC5-B7FD-45F3-AFA8-250A3DC32F36}"/>
                </a:ext>
              </a:extLst>
            </p:cNvPr>
            <p:cNvCxnSpPr/>
            <p:nvPr/>
          </p:nvCxnSpPr>
          <p:spPr>
            <a:xfrm flipH="1">
              <a:off x="5424146" y="3063088"/>
              <a:ext cx="290854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60">
            <a:extLst>
              <a:ext uri="{FF2B5EF4-FFF2-40B4-BE49-F238E27FC236}">
                <a16:creationId xmlns:a16="http://schemas.microsoft.com/office/drawing/2014/main" id="{AC59D6CB-A60C-465A-9BDC-C146C231B57A}"/>
              </a:ext>
            </a:extLst>
          </p:cNvPr>
          <p:cNvGrpSpPr/>
          <p:nvPr/>
        </p:nvGrpSpPr>
        <p:grpSpPr>
          <a:xfrm rot="10800000" flipH="1" flipV="1">
            <a:off x="4772039" y="3466012"/>
            <a:ext cx="1170909" cy="1587757"/>
            <a:chOff x="5424146" y="3063088"/>
            <a:chExt cx="1129312" cy="1600200"/>
          </a:xfrm>
        </p:grpSpPr>
        <p:grpSp>
          <p:nvGrpSpPr>
            <p:cNvPr id="108" name="Group 59">
              <a:extLst>
                <a:ext uri="{FF2B5EF4-FFF2-40B4-BE49-F238E27FC236}">
                  <a16:creationId xmlns:a16="http://schemas.microsoft.com/office/drawing/2014/main" id="{2E2E930E-7BC5-4448-A948-7B45BAA0CA39}"/>
                </a:ext>
              </a:extLst>
            </p:cNvPr>
            <p:cNvGrpSpPr/>
            <p:nvPr/>
          </p:nvGrpSpPr>
          <p:grpSpPr>
            <a:xfrm>
              <a:off x="5638799" y="3063088"/>
              <a:ext cx="914659" cy="1600200"/>
              <a:chOff x="5638799" y="3063088"/>
              <a:chExt cx="914659" cy="1600200"/>
            </a:xfrm>
          </p:grpSpPr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61DACB8F-46CA-4321-8628-C1B6955270E7}"/>
                  </a:ext>
                </a:extLst>
              </p:cNvPr>
              <p:cNvCxnSpPr/>
              <p:nvPr/>
            </p:nvCxnSpPr>
            <p:spPr>
              <a:xfrm rot="16200000">
                <a:off x="5924233" y="2777654"/>
                <a:ext cx="0" cy="57086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1" name="Group 58">
                <a:extLst>
                  <a:ext uri="{FF2B5EF4-FFF2-40B4-BE49-F238E27FC236}">
                    <a16:creationId xmlns:a16="http://schemas.microsoft.com/office/drawing/2014/main" id="{F0C99B49-1361-4CCD-9F13-F71739D01388}"/>
                  </a:ext>
                </a:extLst>
              </p:cNvPr>
              <p:cNvGrpSpPr/>
              <p:nvPr/>
            </p:nvGrpSpPr>
            <p:grpSpPr>
              <a:xfrm>
                <a:off x="5865875" y="3063088"/>
                <a:ext cx="687583" cy="1600200"/>
                <a:chOff x="5865875" y="3505200"/>
                <a:chExt cx="687583" cy="1600200"/>
              </a:xfrm>
            </p:grpSpPr>
            <p:sp>
              <p:nvSpPr>
                <p:cNvPr id="112" name="Arc 111">
                  <a:extLst>
                    <a:ext uri="{FF2B5EF4-FFF2-40B4-BE49-F238E27FC236}">
                      <a16:creationId xmlns:a16="http://schemas.microsoft.com/office/drawing/2014/main" id="{3C9656C6-7D1B-4432-955D-C221D55336FA}"/>
                    </a:ext>
                  </a:extLst>
                </p:cNvPr>
                <p:cNvSpPr/>
                <p:nvPr/>
              </p:nvSpPr>
              <p:spPr>
                <a:xfrm>
                  <a:off x="5865875" y="3505200"/>
                  <a:ext cx="687583" cy="1600200"/>
                </a:xfrm>
                <a:prstGeom prst="arc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1218621">
                    <a:defRPr/>
                  </a:pPr>
                  <a:endParaRPr lang="en-US" sz="2399" dirty="0">
                    <a:solidFill>
                      <a:prstClr val="black"/>
                    </a:solidFill>
                    <a:latin typeface="Arial" panose="020B0604020202020204"/>
                  </a:endParaRPr>
                </a:p>
              </p:txBody>
            </p:sp>
            <p:cxnSp>
              <p:nvCxnSpPr>
                <p:cNvPr id="113" name="Straight Connector 112">
                  <a:extLst>
                    <a:ext uri="{FF2B5EF4-FFF2-40B4-BE49-F238E27FC236}">
                      <a16:creationId xmlns:a16="http://schemas.microsoft.com/office/drawing/2014/main" id="{5EB7B19C-9679-4474-934B-3BD9642F67FF}"/>
                    </a:ext>
                  </a:extLst>
                </p:cNvPr>
                <p:cNvCxnSpPr/>
                <p:nvPr/>
              </p:nvCxnSpPr>
              <p:spPr>
                <a:xfrm>
                  <a:off x="6553200" y="4305300"/>
                  <a:ext cx="0" cy="80010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B9CEBDDA-CA0B-4F24-A9C1-610AD10EB8BC}"/>
                </a:ext>
              </a:extLst>
            </p:cNvPr>
            <p:cNvCxnSpPr/>
            <p:nvPr/>
          </p:nvCxnSpPr>
          <p:spPr>
            <a:xfrm flipH="1">
              <a:off x="5424146" y="3063088"/>
              <a:ext cx="290854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Debt service 4">
            <a:extLst>
              <a:ext uri="{FF2B5EF4-FFF2-40B4-BE49-F238E27FC236}">
                <a16:creationId xmlns:a16="http://schemas.microsoft.com/office/drawing/2014/main" id="{D92BFB1D-5C58-42A5-A50A-6D8A2FB7B0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56" y="1599477"/>
            <a:ext cx="495017" cy="305920"/>
          </a:xfrm>
          <a:prstGeom prst="rect">
            <a:avLst/>
          </a:prstGeom>
        </p:spPr>
      </p:pic>
      <p:pic>
        <p:nvPicPr>
          <p:cNvPr id="15" name="Debt service 2">
            <a:extLst>
              <a:ext uri="{FF2B5EF4-FFF2-40B4-BE49-F238E27FC236}">
                <a16:creationId xmlns:a16="http://schemas.microsoft.com/office/drawing/2014/main" id="{B8A57A69-8D2D-4290-9992-BA40A188C3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56" y="1599477"/>
            <a:ext cx="495017" cy="305920"/>
          </a:xfrm>
          <a:prstGeom prst="rect">
            <a:avLst/>
          </a:prstGeom>
        </p:spPr>
      </p:pic>
      <p:pic>
        <p:nvPicPr>
          <p:cNvPr id="16" name="Debt service 3">
            <a:extLst>
              <a:ext uri="{FF2B5EF4-FFF2-40B4-BE49-F238E27FC236}">
                <a16:creationId xmlns:a16="http://schemas.microsoft.com/office/drawing/2014/main" id="{A1D7D2C2-CE4B-442D-A8D7-5E3C161D68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56" y="1599477"/>
            <a:ext cx="495017" cy="305920"/>
          </a:xfrm>
          <a:prstGeom prst="rect">
            <a:avLst/>
          </a:prstGeom>
        </p:spPr>
      </p:pic>
      <p:pic>
        <p:nvPicPr>
          <p:cNvPr id="14" name="Debt service 1">
            <a:extLst>
              <a:ext uri="{FF2B5EF4-FFF2-40B4-BE49-F238E27FC236}">
                <a16:creationId xmlns:a16="http://schemas.microsoft.com/office/drawing/2014/main" id="{2D6727AC-E63D-4B7E-A890-B2F9DAD041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156" y="1599477"/>
            <a:ext cx="495017" cy="305920"/>
          </a:xfrm>
          <a:prstGeom prst="rect">
            <a:avLst/>
          </a:prstGeom>
        </p:spPr>
      </p:pic>
      <p:pic>
        <p:nvPicPr>
          <p:cNvPr id="18" name="Building">
            <a:extLst>
              <a:ext uri="{FF2B5EF4-FFF2-40B4-BE49-F238E27FC236}">
                <a16:creationId xmlns:a16="http://schemas.microsoft.com/office/drawing/2014/main" id="{637480E7-8B63-408D-BAEA-4618E12DA9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590" y="1284671"/>
            <a:ext cx="1854258" cy="185425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71D8C43-1097-4522-A432-278EEF9CD46C}"/>
              </a:ext>
            </a:extLst>
          </p:cNvPr>
          <p:cNvSpPr/>
          <p:nvPr/>
        </p:nvSpPr>
        <p:spPr>
          <a:xfrm>
            <a:off x="7947930" y="1252230"/>
            <a:ext cx="2069422" cy="562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>
              <a:defRPr/>
            </a:pPr>
            <a:endParaRPr lang="en-US" sz="2399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648D13-6798-4170-9EB0-532B6BFAC846}"/>
              </a:ext>
            </a:extLst>
          </p:cNvPr>
          <p:cNvSpPr/>
          <p:nvPr/>
        </p:nvSpPr>
        <p:spPr>
          <a:xfrm>
            <a:off x="7951273" y="1280687"/>
            <a:ext cx="2069422" cy="945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>
              <a:defRPr/>
            </a:pPr>
            <a:endParaRPr lang="en-US" sz="2399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15A9E9-F3D8-47FD-8F13-FA3CAAAF20BC}"/>
              </a:ext>
            </a:extLst>
          </p:cNvPr>
          <p:cNvSpPr/>
          <p:nvPr/>
        </p:nvSpPr>
        <p:spPr>
          <a:xfrm>
            <a:off x="7974707" y="1233802"/>
            <a:ext cx="2069422" cy="1454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>
              <a:defRPr/>
            </a:pPr>
            <a:endParaRPr lang="en-US" sz="2399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8D6099-BB01-4B83-8EF8-C5B2629FA511}"/>
              </a:ext>
            </a:extLst>
          </p:cNvPr>
          <p:cNvSpPr/>
          <p:nvPr/>
        </p:nvSpPr>
        <p:spPr>
          <a:xfrm>
            <a:off x="7894515" y="1232128"/>
            <a:ext cx="2142916" cy="1963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>
              <a:defRPr/>
            </a:pPr>
            <a:endParaRPr lang="en-US" sz="2399" dirty="0">
              <a:solidFill>
                <a:prstClr val="white"/>
              </a:solidFill>
              <a:latin typeface="Arial" panose="020B0604020202020204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B0E1D27-338D-4872-A2EE-616CC6666F29}"/>
              </a:ext>
            </a:extLst>
          </p:cNvPr>
          <p:cNvCxnSpPr/>
          <p:nvPr/>
        </p:nvCxnSpPr>
        <p:spPr>
          <a:xfrm flipV="1">
            <a:off x="3025729" y="3694273"/>
            <a:ext cx="0" cy="1371243"/>
          </a:xfrm>
          <a:prstGeom prst="straightConnector1">
            <a:avLst/>
          </a:prstGeom>
          <a:ln w="38100">
            <a:solidFill>
              <a:srgbClr val="3565A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374235" y="3694211"/>
            <a:ext cx="2327203" cy="1365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>
              <a:defRPr/>
            </a:pPr>
            <a:endParaRPr lang="en-GB" sz="2399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7533" y="4879122"/>
            <a:ext cx="3001424" cy="1352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621">
              <a:defRPr/>
            </a:pPr>
            <a:endParaRPr lang="en-GB" sz="2399" dirty="0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1032DF-9B7F-4575-BC1F-E80D041803AD}"/>
              </a:ext>
            </a:extLst>
          </p:cNvPr>
          <p:cNvSpPr txBox="1"/>
          <p:nvPr/>
        </p:nvSpPr>
        <p:spPr>
          <a:xfrm>
            <a:off x="6607915" y="3124279"/>
            <a:ext cx="2000444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621">
              <a:defRPr/>
            </a:pPr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Mortgage</a:t>
            </a:r>
          </a:p>
          <a:p>
            <a:pPr defTabSz="1218621">
              <a:defRPr/>
            </a:pPr>
            <a:r>
              <a:rPr lang="en-US" sz="1999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Payments</a:t>
            </a:r>
          </a:p>
        </p:txBody>
      </p:sp>
      <p:pic>
        <p:nvPicPr>
          <p:cNvPr id="45" name="FHA dollar 1">
            <a:extLst>
              <a:ext uri="{FF2B5EF4-FFF2-40B4-BE49-F238E27FC236}">
                <a16:creationId xmlns:a16="http://schemas.microsoft.com/office/drawing/2014/main" id="{ACA55311-D58D-4691-8B6E-E80E008EF7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954" y="5176571"/>
            <a:ext cx="495017" cy="305920"/>
          </a:xfrm>
          <a:prstGeom prst="rect">
            <a:avLst/>
          </a:prstGeom>
        </p:spPr>
      </p:pic>
      <p:pic>
        <p:nvPicPr>
          <p:cNvPr id="46" name="FHA dollar 2">
            <a:extLst>
              <a:ext uri="{FF2B5EF4-FFF2-40B4-BE49-F238E27FC236}">
                <a16:creationId xmlns:a16="http://schemas.microsoft.com/office/drawing/2014/main" id="{3BABFEAB-5220-408A-8D30-A8544C85EE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34" y="5176571"/>
            <a:ext cx="495017" cy="305920"/>
          </a:xfrm>
          <a:prstGeom prst="rect">
            <a:avLst/>
          </a:prstGeom>
        </p:spPr>
      </p:pic>
      <p:pic>
        <p:nvPicPr>
          <p:cNvPr id="47" name="FHA dollar 3">
            <a:extLst>
              <a:ext uri="{FF2B5EF4-FFF2-40B4-BE49-F238E27FC236}">
                <a16:creationId xmlns:a16="http://schemas.microsoft.com/office/drawing/2014/main" id="{6CD33B18-1ED1-4466-B1B0-05853C9632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14" y="5176571"/>
            <a:ext cx="495017" cy="305920"/>
          </a:xfrm>
          <a:prstGeom prst="rect">
            <a:avLst/>
          </a:prstGeom>
        </p:spPr>
      </p:pic>
      <p:pic>
        <p:nvPicPr>
          <p:cNvPr id="48" name="FHA dollar 4">
            <a:extLst>
              <a:ext uri="{FF2B5EF4-FFF2-40B4-BE49-F238E27FC236}">
                <a16:creationId xmlns:a16="http://schemas.microsoft.com/office/drawing/2014/main" id="{CB2F2E7E-62B0-4E66-9B0B-A23B81B3AD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180" y="5195585"/>
            <a:ext cx="495017" cy="305920"/>
          </a:xfrm>
          <a:prstGeom prst="rect">
            <a:avLst/>
          </a:prstGeom>
        </p:spPr>
      </p:pic>
      <p:pic>
        <p:nvPicPr>
          <p:cNvPr id="42" name="Bond dollar 1">
            <a:extLst>
              <a:ext uri="{FF2B5EF4-FFF2-40B4-BE49-F238E27FC236}">
                <a16:creationId xmlns:a16="http://schemas.microsoft.com/office/drawing/2014/main" id="{1E5906DE-985F-4B1A-9C59-07764035FE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618" y="5210691"/>
            <a:ext cx="494330" cy="305496"/>
          </a:xfrm>
          <a:prstGeom prst="rect">
            <a:avLst/>
          </a:prstGeom>
        </p:spPr>
      </p:pic>
      <p:pic>
        <p:nvPicPr>
          <p:cNvPr id="43" name="Bond dollar 2">
            <a:extLst>
              <a:ext uri="{FF2B5EF4-FFF2-40B4-BE49-F238E27FC236}">
                <a16:creationId xmlns:a16="http://schemas.microsoft.com/office/drawing/2014/main" id="{F4B5979A-34AA-4C1F-904E-EEC350016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615" y="5220161"/>
            <a:ext cx="494333" cy="305497"/>
          </a:xfrm>
          <a:prstGeom prst="rect">
            <a:avLst/>
          </a:prstGeom>
        </p:spPr>
      </p:pic>
      <p:pic>
        <p:nvPicPr>
          <p:cNvPr id="44" name="Bond dollar 3">
            <a:extLst>
              <a:ext uri="{FF2B5EF4-FFF2-40B4-BE49-F238E27FC236}">
                <a16:creationId xmlns:a16="http://schemas.microsoft.com/office/drawing/2014/main" id="{E90E06C0-0516-4150-8308-2B8BBE4BD7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58" y="5230730"/>
            <a:ext cx="494334" cy="305497"/>
          </a:xfrm>
          <a:prstGeom prst="rect">
            <a:avLst/>
          </a:prstGeom>
        </p:spPr>
      </p:pic>
      <p:pic>
        <p:nvPicPr>
          <p:cNvPr id="10" name="MB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64" y="5212897"/>
            <a:ext cx="581549" cy="41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6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0.00555 C -0.00274 -0.04098 -0.00352 -0.21667 -0.00365 -0.2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402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6997E-6 -4.81481E-6 C 2.66997E-6 -0.04629 -0.00039 -0.21967 -0.00039 -0.2775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388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0.00024 C 0.00482 -0.04606 0.0056 -0.22083 0.00599 -0.2789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0141E-6 -1.11111E-6 L -1.40141E-6 0.1828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2.08333E-7 -0.28542 C -2.08333E-7 -0.41204 0.07435 -0.57084 0.13503 -0.57084 L 0.26992 -0.57084 " pathEditMode="relative" rAng="16200000" ptsTypes="AAAA">
                                      <p:cBhvr>
                                        <p:cTn id="47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-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47 L 0.00039 -0.28495 C 0.00039 -0.41157 0.07474 -0.57037 0.13542 -0.57037 L 0.27031 -0.57037 " pathEditMode="relative" rAng="16200000" ptsTypes="AAAA">
                                      <p:cBhvr>
                                        <p:cTn id="5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-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2.08333E-7 -0.28542 C -2.08333E-7 -0.41204 0.07435 -0.57084 0.13503 -0.57084 L 0.26992 -0.57084 " pathEditMode="relative" rAng="16200000" ptsTypes="AAAA">
                                      <p:cBhvr>
                                        <p:cTn id="6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-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2.08333E-7 -0.28542 C -2.08333E-7 -0.41204 0.07435 -0.57084 0.13503 -0.57084 L 0.26992 -0.57084 " pathEditMode="relative" rAng="16200000" ptsTypes="AAAA">
                                      <p:cBhvr>
                                        <p:cTn id="7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3" y="-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5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9357E-8 3.7037E-7 L -0.22037 -0.00093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8757E-6 4.44444E-6 L -0.19927 4.44444E-6 C -0.19927 0.04838 -0.19862 0.11319 -0.19862 0.16203 " pathEditMode="relative" rAng="0" ptsTypes="AAA">
                                      <p:cBhvr>
                                        <p:cTn id="12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4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2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L -0.23366 0.00023 L -0.23366 0.1632 " pathEditMode="relative" rAng="0" ptsTypes="AAA">
                                      <p:cBhvr>
                                        <p:cTn id="1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70" y="8148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2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-0.01296 L -0.0086 -0.18958 C -0.0086 -0.26875 -0.06979 -0.36574 -0.11888 -0.36574 L -0.22839 -0.36574 " pathEditMode="relative" rAng="0" ptsTypes="AAAA">
                                      <p:cBhvr>
                                        <p:cTn id="1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90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2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22 -0.28357 L 0.09674 -0.28357 C 0.15091 -0.28357 0.21836 -0.20695 0.21836 -0.14468 L 0.21836 -0.00556 " pathEditMode="relative" rAng="0" ptsTypes="AAAA">
                                      <p:cBhvr>
                                        <p:cTn id="18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13889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1 -0.28726 L 0.10677 -0.28726 C 0.16224 -0.28726 0.23086 -0.21064 0.23086 -0.14837 L 0.23086 -0.00925 " pathEditMode="relative" rAng="0" ptsTypes="AAAA">
                                      <p:cBhvr>
                                        <p:cTn id="1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13889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2875 L 0.11849 -0.2875 C 0.17279 -0.2875 0.2401 -0.21088 0.2401 -0.14861 L 0.2401 -0.00949 " pathEditMode="relative" rAng="0" ptsTypes="AAAA">
                                      <p:cBhvr>
                                        <p:cTn id="19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13889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951 -0.27176 L -0.04337 -0.27176 C -0.01824 -0.27176 0.01289 -0.19676 0.01289 -0.13564 L 0.01289 0.00047 " pathEditMode="relative" rAng="0" ptsTypes="AAAA">
                                      <p:cBhvr>
                                        <p:cTn id="19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3" y="13611"/>
                                    </p:animMotion>
                                  </p:childTnLst>
                                </p:cTn>
                              </p:par>
                              <p:par>
                                <p:cTn id="195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76 -0.27176 L -0.03751 -0.27176 C -0.00703 -0.27176 0.03074 -0.19629 0.03074 -0.13495 L 0.03074 0.00186 " pathEditMode="relative" rAng="0" ptsTypes="AAAA">
                                      <p:cBhvr>
                                        <p:cTn id="19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5" y="13681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201 -0.27176 L -0.04155 -0.27176 C -0.01003 -0.27176 0.02891 -0.19629 0.02891 -0.13495 L 0.02891 0.00186 " pathEditMode="relative" rAng="0" ptsTypes="AAAA">
                                      <p:cBhvr>
                                        <p:cTn id="19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46" y="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812 -0.3412 L -0.22513 -0.07199 " pathEditMode="relative" rAng="0" ptsTypes="AA">
                                      <p:cBhvr>
                                        <p:cTn id="2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19792 L 0.00768 -0.1460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00339 -0.3155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-15787"/>
                                    </p:animMotion>
                                  </p:childTnLst>
                                </p:cTn>
                              </p:par>
                              <p:par>
                                <p:cTn id="2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513 -0.07199 L -0.22565 -0.39051 " pathEditMode="relative" rAng="0" ptsTypes="AA">
                                      <p:cBhvr>
                                        <p:cTn id="2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0117E-6 0.00024 C -0.02774 -0.00162 -0.12685 -0.01458 -0.16592 -0.01088 C -0.20526 -0.0074 -0.22193 -0.0074 -0.2356 0.02199 C -0.24915 0.05139 -0.24537 0.07871 -0.24693 0.16621 C -0.24863 0.25371 -0.24511 0.46783 -0.24459 0.54746 " pathEditMode="relative" rAng="0" ptsTypes="AAAAA">
                                      <p:cBhvr>
                                        <p:cTn id="2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3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0"/>
                            </p:stCondLst>
                            <p:childTnLst>
                              <p:par>
                                <p:cTn id="25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2500"/>
                            </p:stCondLst>
                            <p:childTnLst>
                              <p:par>
                                <p:cTn id="268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436 0.51598 L -0.25436 0.3801 C -0.25436 0.31922 -0.29447 0.24468 -0.32651 0.24468 L -0.39802 0.24468 " pathEditMode="relative" rAng="0" ptsTypes="AAAA">
                                      <p:cBhvr>
                                        <p:cTn id="2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89" y="-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0117E-6 0.00024 C -0.02722 -0.00185 -0.1236 -0.01435 -0.16176 -0.01088 C -0.19992 -0.0074 -0.21633 -0.0074 -0.22948 0.02153 C -0.24264 0.0507 -0.23899 0.07639 -0.24055 0.16412 C -0.24225 0.25162 -0.23873 0.4676 -0.23847 0.54746 " pathEditMode="relative" rAng="0" ptsTypes="AAAAA">
                                      <p:cBhvr>
                                        <p:cTn id="2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0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319 0.52246 L -0.25319 0.38149 C -0.25319 0.31829 -0.29512 0.24074 -0.32886 0.24074 L -0.40427 0.24074 " pathEditMode="relative" rAng="0" ptsTypes="AAAA">
                                      <p:cBhvr>
                                        <p:cTn id="2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4" y="-1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0117E-6 -4.07407E-6 C -0.02604 -0.00185 -0.11669 -0.01458 -0.15355 -0.01111 C -0.19015 -0.00787 -0.20812 -0.00879 -0.22141 0.01968 C -0.23469 0.04815 -0.23144 0.07176 -0.23313 0.15973 C -0.23482 0.24769 -0.23196 0.46644 -0.23144 0.54723 " pathEditMode="relative" rAng="0" ptsTypes="AAAAA">
                                      <p:cBhvr>
                                        <p:cTn id="2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83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2000"/>
                            </p:stCondLst>
                            <p:childTnLst>
                              <p:par>
                                <p:cTn id="282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8 0.52246 L -0.24798 0.38056 C -0.24798 0.31713 -0.28952 0.23889 -0.323 0.23889 L -0.39802 0.23889 " pathEditMode="relative" rAng="0" ptsTypes="AAAA">
                                      <p:cBhvr>
                                        <p:cTn id="2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2" y="-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53" grpId="0" animBg="1"/>
      <p:bldP spid="39" grpId="0" animBg="1"/>
      <p:bldP spid="8" grpId="0" animBg="1"/>
      <p:bldP spid="4" grpId="0" animBg="1"/>
      <p:bldP spid="85" grpId="0" animBg="1"/>
      <p:bldP spid="2" grpId="0" animBg="1"/>
      <p:bldP spid="88" grpId="0" animBg="1"/>
      <p:bldP spid="52" grpId="0"/>
      <p:bldP spid="52" grpId="1"/>
      <p:bldP spid="13" grpId="0"/>
      <p:bldP spid="13" grpId="1"/>
      <p:bldP spid="36" grpId="0"/>
      <p:bldP spid="41" grpId="0"/>
      <p:bldP spid="100" grpId="0" animBg="1"/>
      <p:bldP spid="49" grpId="0"/>
      <p:bldP spid="49" grpId="1"/>
      <p:bldP spid="19" grpId="0" animBg="1"/>
      <p:bldP spid="20" grpId="0" animBg="1"/>
      <p:bldP spid="21" grpId="0" animBg="1"/>
      <p:bldP spid="22" grpId="0" animBg="1"/>
      <p:bldP spid="51" grpId="0" animBg="1"/>
      <p:bldP spid="51" grpId="1" animBg="1"/>
      <p:bldP spid="5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64B27-9A55-45E8-AAF0-9AF45E34CB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37" y="1139200"/>
            <a:ext cx="9624550" cy="32080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    Issues We Are Watching:</a:t>
            </a:r>
          </a:p>
          <a:p>
            <a:pPr marL="0" indent="0">
              <a:buNone/>
            </a:pPr>
            <a:endParaRPr lang="en-US" sz="1200" dirty="0"/>
          </a:p>
          <a:p>
            <a:pPr marL="1183689" lvl="4" indent="-342694">
              <a:buFont typeface="Arial" panose="020B0604020202020204" pitchFamily="34" charset="0"/>
              <a:buChar char="•"/>
            </a:pPr>
            <a:r>
              <a:rPr lang="en-US" sz="2601" dirty="0"/>
              <a:t>Community Reinvestment Act Reform</a:t>
            </a:r>
          </a:p>
          <a:p>
            <a:pPr marL="1183689" lvl="4" indent="-342694">
              <a:buFont typeface="Arial" panose="020B0604020202020204" pitchFamily="34" charset="0"/>
              <a:buChar char="•"/>
            </a:pPr>
            <a:r>
              <a:rPr lang="en-US" sz="2601" dirty="0"/>
              <a:t>Insurance Costs</a:t>
            </a:r>
          </a:p>
          <a:p>
            <a:pPr marL="1183689" lvl="4" indent="-342694">
              <a:buFont typeface="Arial" panose="020B0604020202020204" pitchFamily="34" charset="0"/>
              <a:buChar char="•"/>
            </a:pPr>
            <a:r>
              <a:rPr lang="en-US" sz="2601" dirty="0"/>
              <a:t>Affordable Housing Credit Improvement Act</a:t>
            </a:r>
          </a:p>
          <a:p>
            <a:pPr marL="1608077" lvl="8" indent="0">
              <a:buNone/>
            </a:pPr>
            <a:endParaRPr lang="en-US" sz="2601" dirty="0"/>
          </a:p>
          <a:p>
            <a:pPr marL="1608077" lvl="8" indent="0">
              <a:buNone/>
            </a:pPr>
            <a:endParaRPr lang="en-US" sz="1401" dirty="0"/>
          </a:p>
          <a:p>
            <a:pPr marL="1950771" lvl="8" indent="-342694">
              <a:buFont typeface="Arial" panose="020B0604020202020204" pitchFamily="34" charset="0"/>
              <a:buChar char="•"/>
            </a:pPr>
            <a:endParaRPr lang="en-US" sz="2601" dirty="0"/>
          </a:p>
        </p:txBody>
      </p:sp>
      <p:sp>
        <p:nvSpPr>
          <p:cNvPr id="7" name="Title 94">
            <a:extLst>
              <a:ext uri="{FF2B5EF4-FFF2-40B4-BE49-F238E27FC236}">
                <a16:creationId xmlns:a16="http://schemas.microsoft.com/office/drawing/2014/main" id="{CB63FC8B-023F-4DC2-BDB0-E2DC67D3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598" y="288244"/>
            <a:ext cx="10050544" cy="499119"/>
          </a:xfrm>
        </p:spPr>
        <p:txBody>
          <a:bodyPr anchor="ctr">
            <a:noAutofit/>
          </a:bodyPr>
          <a:lstStyle/>
          <a:p>
            <a:pPr algn="ctr"/>
            <a:r>
              <a:rPr lang="en-GB" sz="3200" dirty="0"/>
              <a:t>Creative Financing for Affordable Multifamily Housing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F6F84D8-9221-34D8-8027-711EA721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96891" y="6458998"/>
            <a:ext cx="1311341" cy="365030"/>
          </a:xfrm>
        </p:spPr>
        <p:txBody>
          <a:bodyPr/>
          <a:lstStyle/>
          <a:p>
            <a:pPr marL="0" marR="0" lvl="0" indent="0" algn="r" defTabSz="12182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25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ooter Placeholder 90">
            <a:extLst>
              <a:ext uri="{FF2B5EF4-FFF2-40B4-BE49-F238E27FC236}">
                <a16:creationId xmlns:a16="http://schemas.microsoft.com/office/drawing/2014/main" id="{CB00C3C0-0F08-9514-B754-A3D8AD826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marL="0" marR="0" lvl="0" indent="0" algn="ctr" defTabSz="121862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Allison KING          |        202-973-0118           |           ALLISON@tiberhudson.com</a:t>
            </a:r>
          </a:p>
        </p:txBody>
      </p:sp>
      <p:pic>
        <p:nvPicPr>
          <p:cNvPr id="5132" name="Picture 12" descr="Vintage fortune teller Stock Photos - Page 1 : Masterfile">
            <a:extLst>
              <a:ext uri="{FF2B5EF4-FFF2-40B4-BE49-F238E27FC236}">
                <a16:creationId xmlns:a16="http://schemas.microsoft.com/office/drawing/2014/main" id="{8BFA8106-0722-AE11-F3C9-F63FEB4C9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690" y="3763970"/>
            <a:ext cx="2891143" cy="224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95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192A9-A9F1-4DC3-9B0D-A1B85F2B4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t>32</a:t>
            </a:fld>
            <a:endParaRPr lang="en-US"/>
          </a:p>
        </p:txBody>
      </p:sp>
      <p:sp>
        <p:nvSpPr>
          <p:cNvPr id="18" name="Title 94">
            <a:extLst>
              <a:ext uri="{FF2B5EF4-FFF2-40B4-BE49-F238E27FC236}">
                <a16:creationId xmlns:a16="http://schemas.microsoft.com/office/drawing/2014/main" id="{61D3EE20-49C3-4AC9-B2ED-461030180F03}"/>
              </a:ext>
            </a:extLst>
          </p:cNvPr>
          <p:cNvSpPr txBox="1">
            <a:spLocks/>
          </p:cNvSpPr>
          <p:nvPr/>
        </p:nvSpPr>
        <p:spPr>
          <a:xfrm>
            <a:off x="1067831" y="2929751"/>
            <a:ext cx="10053162" cy="499249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 algn="ctr" defTabSz="914126">
              <a:lnSpc>
                <a:spcPct val="85000"/>
              </a:lnSpc>
              <a:spcBef>
                <a:spcPct val="0"/>
              </a:spcBef>
              <a:buNone/>
              <a:defRPr sz="36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3852"/>
            <a:r>
              <a:rPr lang="en-US" sz="4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8796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B4E4140-3589-B6F3-C5DA-E95343DA1D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6400" r="17781"/>
          <a:stretch/>
        </p:blipFill>
        <p:spPr>
          <a:xfrm>
            <a:off x="977376" y="2078522"/>
            <a:ext cx="1253431" cy="2011680"/>
          </a:xfrm>
          <a:prstGeom prst="rect">
            <a:avLst/>
          </a:prstGeom>
          <a:ln w="88900" cap="sq" cmpd="thickThin">
            <a:solidFill>
              <a:srgbClr val="3D71C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E5DB0A8-72EE-5BDB-CD27-EAF706ACA111}"/>
              </a:ext>
            </a:extLst>
          </p:cNvPr>
          <p:cNvSpPr/>
          <p:nvPr/>
        </p:nvSpPr>
        <p:spPr bwMode="auto">
          <a:xfrm>
            <a:off x="94891" y="6349042"/>
            <a:ext cx="11861320" cy="49657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F7B0ED-5D82-E988-CC8D-454C8761CD3A}"/>
              </a:ext>
            </a:extLst>
          </p:cNvPr>
          <p:cNvSpPr txBox="1"/>
          <p:nvPr/>
        </p:nvSpPr>
        <p:spPr>
          <a:xfrm>
            <a:off x="186771" y="4262952"/>
            <a:ext cx="2834640" cy="7386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David Bennett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Centrant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Community Capital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david@centrant.org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E450A65-085E-81C1-6BBA-57FBA36863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r="4104"/>
          <a:stretch/>
        </p:blipFill>
        <p:spPr>
          <a:xfrm>
            <a:off x="3970923" y="2078522"/>
            <a:ext cx="1253431" cy="2011680"/>
          </a:xfrm>
          <a:prstGeom prst="rect">
            <a:avLst/>
          </a:prstGeom>
          <a:ln w="88900" cap="sq" cmpd="thickThin">
            <a:solidFill>
              <a:srgbClr val="3D71C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74AC138-E505-66A0-3B99-0011F55844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7" t="5015" r="8787" b="8264"/>
          <a:stretch/>
        </p:blipFill>
        <p:spPr>
          <a:xfrm>
            <a:off x="9958018" y="2078522"/>
            <a:ext cx="1253431" cy="2011680"/>
          </a:xfrm>
          <a:prstGeom prst="rect">
            <a:avLst/>
          </a:prstGeom>
          <a:ln w="88900" cap="sq" cmpd="thickThin">
            <a:solidFill>
              <a:srgbClr val="3D71C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A470CC-9F33-DAC1-C51C-F923199D22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7" r="13927"/>
          <a:stretch/>
        </p:blipFill>
        <p:spPr>
          <a:xfrm>
            <a:off x="6964470" y="2078522"/>
            <a:ext cx="1253431" cy="2011680"/>
          </a:xfrm>
          <a:prstGeom prst="rect">
            <a:avLst/>
          </a:prstGeom>
          <a:ln w="88900" cap="sq" cmpd="thickThin">
            <a:solidFill>
              <a:srgbClr val="3D71C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7C08821-C079-90A2-4C99-C9F74888774D}"/>
              </a:ext>
            </a:extLst>
          </p:cNvPr>
          <p:cNvSpPr txBox="1"/>
          <p:nvPr/>
        </p:nvSpPr>
        <p:spPr>
          <a:xfrm>
            <a:off x="9024313" y="4262952"/>
            <a:ext cx="3120840" cy="7386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David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Kautter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Wells Fargo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david.w.kautter@wellsfargo.com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8284C8-1532-49E8-669A-88356E6DACB7}"/>
              </a:ext>
            </a:extLst>
          </p:cNvPr>
          <p:cNvSpPr txBox="1"/>
          <p:nvPr/>
        </p:nvSpPr>
        <p:spPr>
          <a:xfrm>
            <a:off x="6173865" y="4262952"/>
            <a:ext cx="2834640" cy="7386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Rasheca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Barrow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Fifth Third Bank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rasheca.barrow@53.com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7BA33F-E0DA-398D-7809-FD3BDF5E46A1}"/>
              </a:ext>
            </a:extLst>
          </p:cNvPr>
          <p:cNvSpPr txBox="1"/>
          <p:nvPr/>
        </p:nvSpPr>
        <p:spPr>
          <a:xfrm>
            <a:off x="3180317" y="4262952"/>
            <a:ext cx="2834640" cy="73866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Allison King, Esq.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Tiber Hudson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allison@tiberhudson.com</a:t>
            </a:r>
          </a:p>
        </p:txBody>
      </p:sp>
      <p:pic>
        <p:nvPicPr>
          <p:cNvPr id="33" name="Picture 32" descr="A blue and green logo&#10;&#10;Description automatically generated">
            <a:extLst>
              <a:ext uri="{FF2B5EF4-FFF2-40B4-BE49-F238E27FC236}">
                <a16:creationId xmlns:a16="http://schemas.microsoft.com/office/drawing/2014/main" id="{EB33F1FD-15FE-8FE2-FF77-918E436D0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94" y="5920924"/>
            <a:ext cx="1735181" cy="70984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E22CE79-AA00-BD19-3C57-E45A3F69A5F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18" t="11868" r="10889" b="13389"/>
          <a:stretch/>
        </p:blipFill>
        <p:spPr>
          <a:xfrm>
            <a:off x="3418348" y="5687710"/>
            <a:ext cx="2358577" cy="1049664"/>
          </a:xfrm>
          <a:prstGeom prst="rect">
            <a:avLst/>
          </a:prstGeom>
        </p:spPr>
      </p:pic>
      <p:pic>
        <p:nvPicPr>
          <p:cNvPr id="1026" name="Picture 2" descr="Centrant Community Capital – NC Bankers Association">
            <a:extLst>
              <a:ext uri="{FF2B5EF4-FFF2-40B4-BE49-F238E27FC236}">
                <a16:creationId xmlns:a16="http://schemas.microsoft.com/office/drawing/2014/main" id="{9BBF2536-80C2-F4B7-67CC-CFCA92E52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87" y="5950953"/>
            <a:ext cx="1690677" cy="65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E5C9190-8783-63A1-DEF3-85A1D1E18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686" y="5874111"/>
            <a:ext cx="775397" cy="83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94">
            <a:extLst>
              <a:ext uri="{FF2B5EF4-FFF2-40B4-BE49-F238E27FC236}">
                <a16:creationId xmlns:a16="http://schemas.microsoft.com/office/drawing/2014/main" id="{960A9CFA-CABC-93AF-87A0-CC13F2CF8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97" y="287424"/>
            <a:ext cx="10053162" cy="499249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dirty="0"/>
              <a:t>Contact Information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511B26-D1C7-25AA-634C-9D4011EBDA34}"/>
              </a:ext>
            </a:extLst>
          </p:cNvPr>
          <p:cNvSpPr txBox="1"/>
          <p:nvPr/>
        </p:nvSpPr>
        <p:spPr>
          <a:xfrm>
            <a:off x="170963" y="4969463"/>
            <a:ext cx="2834640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</a:rPr>
              <a:t>Moderator</a:t>
            </a:r>
          </a:p>
        </p:txBody>
      </p:sp>
    </p:spTree>
    <p:extLst>
      <p:ext uri="{BB962C8B-B14F-4D97-AF65-F5344CB8AC3E}">
        <p14:creationId xmlns:p14="http://schemas.microsoft.com/office/powerpoint/2010/main" val="420553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612" y="5871632"/>
            <a:ext cx="7420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Bloomberg. Thomson Reuters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Reflects market conditions as of October 13, 2023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Thomson Reuters Municipal Market Data (MMD) AAA curve is a proprietary yield curve that provides the offer-side of AAA rated state general obligation bonds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EAF4C4A3-9C91-47A0-8EE0-27A2DC1445C1}"/>
              </a:ext>
            </a:extLst>
          </p:cNvPr>
          <p:cNvSpPr txBox="1">
            <a:spLocks/>
          </p:cNvSpPr>
          <p:nvPr/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467338-AA1C-462F-87BA-186A8B7D622D}"/>
              </a:ext>
            </a:extLst>
          </p:cNvPr>
          <p:cNvSpPr txBox="1"/>
          <p:nvPr/>
        </p:nvSpPr>
        <p:spPr>
          <a:xfrm>
            <a:off x="10221821" y="981095"/>
            <a:ext cx="19800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Historical Average = 2.98%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10/13/2023 = 4.24%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/>
              <a:t>Long-Term Rates – Past 10 Years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20DE04-6C88-4D66-B790-4F3AD919A285}"/>
              </a:ext>
            </a:extLst>
          </p:cNvPr>
          <p:cNvCxnSpPr/>
          <p:nvPr/>
        </p:nvCxnSpPr>
        <p:spPr>
          <a:xfrm flipH="1" flipV="1">
            <a:off x="10802412" y="3237840"/>
            <a:ext cx="379413" cy="740119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headEnd type="none" w="med" len="med"/>
            <a:tailEnd type="triangle" w="med" len="med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68A6435-F86E-42D3-AA20-37F2221A3CD9}"/>
              </a:ext>
            </a:extLst>
          </p:cNvPr>
          <p:cNvSpPr txBox="1"/>
          <p:nvPr/>
        </p:nvSpPr>
        <p:spPr>
          <a:xfrm>
            <a:off x="10210023" y="3977959"/>
            <a:ext cx="19800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Historical Average = 2.34%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10/13/2023 = 4.64%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D9121F1-F167-4493-9F74-9F0823A7EC64}"/>
              </a:ext>
            </a:extLst>
          </p:cNvPr>
          <p:cNvCxnSpPr>
            <a:cxnSpLocks/>
          </p:cNvCxnSpPr>
          <p:nvPr/>
        </p:nvCxnSpPr>
        <p:spPr>
          <a:xfrm flipH="1">
            <a:off x="10814969" y="1411982"/>
            <a:ext cx="535110" cy="1284425"/>
          </a:xfrm>
          <a:prstGeom prst="straightConnector1">
            <a:avLst/>
          </a:prstGeom>
          <a:noFill/>
          <a:ln w="12700" cap="flat" cmpd="sng" algn="ctr">
            <a:solidFill>
              <a:srgbClr val="339933"/>
            </a:solidFill>
            <a:prstDash val="solid"/>
            <a:headEnd type="none" w="med" len="med"/>
            <a:tailEnd type="triangle" w="med" len="med"/>
          </a:ln>
          <a:effectLst/>
        </p:spPr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3846CE0-58BD-33B3-4482-246374740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95" y="838200"/>
            <a:ext cx="10284843" cy="5102794"/>
          </a:xfrm>
          <a:prstGeom prst="rect">
            <a:avLst/>
          </a:prstGeom>
        </p:spPr>
      </p:pic>
      <p:sp>
        <p:nvSpPr>
          <p:cNvPr id="3" name="Footer Placeholder 90">
            <a:extLst>
              <a:ext uri="{FF2B5EF4-FFF2-40B4-BE49-F238E27FC236}">
                <a16:creationId xmlns:a16="http://schemas.microsoft.com/office/drawing/2014/main" id="{A7829931-C459-5A37-E1D5-C1529410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2001065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2-Year Short-Term Yield Curves (as of 10/13/2023)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612" y="5872015"/>
            <a:ext cx="754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Bloomberg. Thomson Reuters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Reflects market conditions as of October 13, 2023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Thomson Reuters Municipal Market Data (MMD) AAA curve is a proprietary yield curve that provides the offer-side of AAA rated state general obligation bonds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3A994BC-EB65-46FD-83CA-5E6453A05435}"/>
              </a:ext>
            </a:extLst>
          </p:cNvPr>
          <p:cNvSpPr txBox="1">
            <a:spLocks/>
          </p:cNvSpPr>
          <p:nvPr/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066800"/>
            <a:ext cx="2552700" cy="590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5ABBB2-2C56-42F7-461C-EF2B5AE6A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066800"/>
            <a:ext cx="2552700" cy="590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2E37ED-F644-9484-40BB-012CD71F5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066800"/>
            <a:ext cx="2552700" cy="590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8ED839-31A1-6C6F-494A-C8A2A20A44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066800"/>
            <a:ext cx="2552700" cy="590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6A23F8-8C59-11A8-7D73-5DA676C40B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066800"/>
            <a:ext cx="2552700" cy="590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86CC14-113E-7EA3-D461-41E54B9ED9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38" y="950761"/>
            <a:ext cx="10101948" cy="4956478"/>
          </a:xfrm>
          <a:prstGeom prst="rect">
            <a:avLst/>
          </a:prstGeom>
        </p:spPr>
      </p:pic>
      <p:sp>
        <p:nvSpPr>
          <p:cNvPr id="12" name="Footer Placeholder 90">
            <a:extLst>
              <a:ext uri="{FF2B5EF4-FFF2-40B4-BE49-F238E27FC236}">
                <a16:creationId xmlns:a16="http://schemas.microsoft.com/office/drawing/2014/main" id="{2612332D-6845-E7F1-6DC8-6BD18BB64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228058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612" y="5869390"/>
            <a:ext cx="7416757" cy="461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Bloomberg. Thomson Reuters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Reflects market conditions as of October 13, 2023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Thomson Reuters Municipal Market Data (MMD) AAA curve is a proprietary yield curve that provides the offer-side of AAA rated state general obligation bonds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94" y="286605"/>
            <a:ext cx="10331418" cy="475395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Yield Curve: Taxable UST vs. Tax-Exempt MMD (as of 10/13/2023)</a:t>
            </a:r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EAF4C4A3-9C91-47A0-8EE0-27A2DC1445C1}"/>
              </a:ext>
            </a:extLst>
          </p:cNvPr>
          <p:cNvSpPr txBox="1">
            <a:spLocks/>
          </p:cNvSpPr>
          <p:nvPr/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88A02EE-BC87-4542-B910-93FD4BC87CC7}"/>
              </a:ext>
            </a:extLst>
          </p:cNvPr>
          <p:cNvCxnSpPr>
            <a:cxnSpLocks/>
          </p:cNvCxnSpPr>
          <p:nvPr/>
        </p:nvCxnSpPr>
        <p:spPr>
          <a:xfrm flipH="1" flipV="1">
            <a:off x="1466427" y="3594884"/>
            <a:ext cx="45352" cy="310868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BE225C4-9D1D-41E7-A7AA-1012B4880465}"/>
              </a:ext>
            </a:extLst>
          </p:cNvPr>
          <p:cNvCxnSpPr>
            <a:cxnSpLocks/>
          </p:cNvCxnSpPr>
          <p:nvPr/>
        </p:nvCxnSpPr>
        <p:spPr>
          <a:xfrm>
            <a:off x="11188333" y="2094245"/>
            <a:ext cx="16270" cy="5403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5AEAE8C-1872-4AA5-B441-9B08F7DEFE92}"/>
              </a:ext>
            </a:extLst>
          </p:cNvPr>
          <p:cNvCxnSpPr/>
          <p:nvPr/>
        </p:nvCxnSpPr>
        <p:spPr>
          <a:xfrm flipV="1">
            <a:off x="11207448" y="3198626"/>
            <a:ext cx="0" cy="455389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4">
            <a:extLst>
              <a:ext uri="{FF2B5EF4-FFF2-40B4-BE49-F238E27FC236}">
                <a16:creationId xmlns:a16="http://schemas.microsoft.com/office/drawing/2014/main" id="{B5358B6E-51FA-4DF9-8062-BBCC34FC02CB}"/>
              </a:ext>
            </a:extLst>
          </p:cNvPr>
          <p:cNvSpPr txBox="1"/>
          <p:nvPr/>
        </p:nvSpPr>
        <p:spPr>
          <a:xfrm>
            <a:off x="1568937" y="2090428"/>
            <a:ext cx="22086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1-year UST = 5.39%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8684F6-2911-4ACD-A2DE-5058E949AAA7}"/>
              </a:ext>
            </a:extLst>
          </p:cNvPr>
          <p:cNvSpPr txBox="1"/>
          <p:nvPr/>
        </p:nvSpPr>
        <p:spPr>
          <a:xfrm>
            <a:off x="10016687" y="1838509"/>
            <a:ext cx="220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30-year UST = 4.79%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B15AD4-3C27-4B2B-89E7-5D1EE707330E}"/>
              </a:ext>
            </a:extLst>
          </p:cNvPr>
          <p:cNvCxnSpPr/>
          <p:nvPr/>
        </p:nvCxnSpPr>
        <p:spPr>
          <a:xfrm flipH="1">
            <a:off x="1537717" y="2250191"/>
            <a:ext cx="386994" cy="2425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2EC8F59-D780-4A6A-9CE1-12FFEFF917AA}"/>
              </a:ext>
            </a:extLst>
          </p:cNvPr>
          <p:cNvSpPr txBox="1"/>
          <p:nvPr/>
        </p:nvSpPr>
        <p:spPr>
          <a:xfrm>
            <a:off x="10016687" y="3713719"/>
            <a:ext cx="220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2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30-year MMD = 4.24%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9F7E9F2-F150-4E53-A030-1E2FC6DFCA56}"/>
              </a:ext>
            </a:extLst>
          </p:cNvPr>
          <p:cNvSpPr txBox="1"/>
          <p:nvPr/>
        </p:nvSpPr>
        <p:spPr>
          <a:xfrm>
            <a:off x="1304445" y="3940580"/>
            <a:ext cx="165811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1-year MMD = 3.61%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A8684F6-2911-4ACD-A2DE-5058E949AAA7}"/>
              </a:ext>
            </a:extLst>
          </p:cNvPr>
          <p:cNvSpPr txBox="1"/>
          <p:nvPr/>
        </p:nvSpPr>
        <p:spPr>
          <a:xfrm>
            <a:off x="3427412" y="2029897"/>
            <a:ext cx="220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10-year UST = 4.64%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789414" y="4177270"/>
            <a:ext cx="17411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42852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10-year MMD = 3.36%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88A02EE-BC87-4542-B910-93FD4BC87CC7}"/>
              </a:ext>
            </a:extLst>
          </p:cNvPr>
          <p:cNvCxnSpPr/>
          <p:nvPr/>
        </p:nvCxnSpPr>
        <p:spPr>
          <a:xfrm flipV="1">
            <a:off x="4451680" y="3771584"/>
            <a:ext cx="0" cy="397012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1027090"/>
            <a:ext cx="1581150" cy="590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15" y="1033250"/>
            <a:ext cx="1581150" cy="590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CD701B-CCC0-9935-73C7-142B6DE2C1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38" y="1027090"/>
            <a:ext cx="1581150" cy="590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CD3B80-BD59-5CA0-0992-ADC8410F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415" y="1027090"/>
            <a:ext cx="1581150" cy="590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2B0727-3CD7-2FDF-A96C-88073708AE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89" y="1027090"/>
            <a:ext cx="1581150" cy="590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DEC620-1920-BA37-CBC2-52AD16D52A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286" y="1029426"/>
            <a:ext cx="1581150" cy="590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ED4EF0-0A41-0527-D6B1-E402949204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37" y="1039410"/>
            <a:ext cx="1581150" cy="5905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F8B86A4-64C2-E8F8-6E36-BC853DABEB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08" y="1027090"/>
            <a:ext cx="1581150" cy="5905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224639-350C-6533-CFB3-537D3D6F5B9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37" y="1039410"/>
            <a:ext cx="1581150" cy="590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C50E45-41F9-F767-9E07-5E7CFFC106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15" y="1039410"/>
            <a:ext cx="1581150" cy="590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E2B3FE-E78C-96A9-00FE-99AAC4D75D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3" y="1039410"/>
            <a:ext cx="1581150" cy="590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350A8B-5C46-655B-B815-87AE4C7A2FE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42" y="981244"/>
            <a:ext cx="10644539" cy="4895512"/>
          </a:xfrm>
          <a:prstGeom prst="rect">
            <a:avLst/>
          </a:prstGeom>
        </p:spPr>
      </p:pic>
      <p:sp>
        <p:nvSpPr>
          <p:cNvPr id="14" name="Footer Placeholder 90">
            <a:extLst>
              <a:ext uri="{FF2B5EF4-FFF2-40B4-BE49-F238E27FC236}">
                <a16:creationId xmlns:a16="http://schemas.microsoft.com/office/drawing/2014/main" id="{A245BD00-34AE-1502-0A0E-D0091D1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542840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17624-D822-42A5-BF3A-DEDC7C6B2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4% vs 9% Deals Comparison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46284D2-D567-4F90-8B2F-186982D6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B371DA-CB22-45B4-8493-DB327ED3BC7D}"/>
              </a:ext>
            </a:extLst>
          </p:cNvPr>
          <p:cNvSpPr/>
          <p:nvPr/>
        </p:nvSpPr>
        <p:spPr>
          <a:xfrm>
            <a:off x="2599044" y="1517009"/>
            <a:ext cx="2209800" cy="1444752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523B650-20B7-4B3B-9FAE-C8DBD664858A}"/>
              </a:ext>
            </a:extLst>
          </p:cNvPr>
          <p:cNvSpPr/>
          <p:nvPr/>
        </p:nvSpPr>
        <p:spPr>
          <a:xfrm>
            <a:off x="2599044" y="1279265"/>
            <a:ext cx="2209800" cy="23774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C9DD11-FA93-4198-AB37-704D7390D0C2}"/>
              </a:ext>
            </a:extLst>
          </p:cNvPr>
          <p:cNvSpPr/>
          <p:nvPr/>
        </p:nvSpPr>
        <p:spPr>
          <a:xfrm>
            <a:off x="2599044" y="2961761"/>
            <a:ext cx="2209800" cy="3118104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3FAA931-044A-4C18-8EDD-07D16BC731DF}"/>
              </a:ext>
            </a:extLst>
          </p:cNvPr>
          <p:cNvSpPr/>
          <p:nvPr/>
        </p:nvSpPr>
        <p:spPr>
          <a:xfrm>
            <a:off x="8706406" y="2961761"/>
            <a:ext cx="838200" cy="310030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FD9B8939-E81D-4EA3-937A-5AC111D9ED1C}"/>
              </a:ext>
            </a:extLst>
          </p:cNvPr>
          <p:cNvSpPr/>
          <p:nvPr/>
        </p:nvSpPr>
        <p:spPr>
          <a:xfrm>
            <a:off x="8705558" y="1517009"/>
            <a:ext cx="838200" cy="144475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D9B6931F-EF14-4780-8E1B-31DDFFB8A85E}"/>
              </a:ext>
            </a:extLst>
          </p:cNvPr>
          <p:cNvSpPr/>
          <p:nvPr/>
        </p:nvSpPr>
        <p:spPr>
          <a:xfrm>
            <a:off x="8705558" y="1279264"/>
            <a:ext cx="838200" cy="23774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3CF2612-B219-4425-A13B-14C3C48F85B5}"/>
              </a:ext>
            </a:extLst>
          </p:cNvPr>
          <p:cNvSpPr txBox="1"/>
          <p:nvPr/>
        </p:nvSpPr>
        <p:spPr>
          <a:xfrm>
            <a:off x="713386" y="89603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9% Deals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2B27E6-D8BB-4336-A0CC-6A53C5E73E15}"/>
              </a:ext>
            </a:extLst>
          </p:cNvPr>
          <p:cNvSpPr/>
          <p:nvPr/>
        </p:nvSpPr>
        <p:spPr>
          <a:xfrm>
            <a:off x="7991309" y="1279265"/>
            <a:ext cx="2209800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198923-B106-460B-A6D1-6476A9074468}"/>
              </a:ext>
            </a:extLst>
          </p:cNvPr>
          <p:cNvSpPr/>
          <p:nvPr/>
        </p:nvSpPr>
        <p:spPr>
          <a:xfrm>
            <a:off x="7991309" y="1524000"/>
            <a:ext cx="2209800" cy="288036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05E3CF-F25B-4C1A-BAE1-14D27602490C}"/>
              </a:ext>
            </a:extLst>
          </p:cNvPr>
          <p:cNvSpPr/>
          <p:nvPr/>
        </p:nvSpPr>
        <p:spPr>
          <a:xfrm>
            <a:off x="7991309" y="1279265"/>
            <a:ext cx="2209800" cy="23774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A06574-02E6-4928-9091-90D4F332CC54}"/>
              </a:ext>
            </a:extLst>
          </p:cNvPr>
          <p:cNvSpPr/>
          <p:nvPr/>
        </p:nvSpPr>
        <p:spPr>
          <a:xfrm>
            <a:off x="7991309" y="4413504"/>
            <a:ext cx="2209800" cy="1682496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CE0B99-256D-4358-9AE7-1E7CB9491CEF}"/>
              </a:ext>
            </a:extLst>
          </p:cNvPr>
          <p:cNvSpPr txBox="1"/>
          <p:nvPr/>
        </p:nvSpPr>
        <p:spPr>
          <a:xfrm>
            <a:off x="6300201" y="896032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4% Deals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D743B9-0F0F-464D-A1A2-4EB17798B52E}"/>
              </a:ext>
            </a:extLst>
          </p:cNvPr>
          <p:cNvSpPr txBox="1"/>
          <p:nvPr/>
        </p:nvSpPr>
        <p:spPr>
          <a:xfrm>
            <a:off x="2627022" y="1256134"/>
            <a:ext cx="2098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5%: Soft Funds/DDF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5B2770-0C02-4CFB-BC8B-12287647F7EE}"/>
              </a:ext>
            </a:extLst>
          </p:cNvPr>
          <p:cNvSpPr txBox="1"/>
          <p:nvPr/>
        </p:nvSpPr>
        <p:spPr>
          <a:xfrm>
            <a:off x="2842204" y="1962051"/>
            <a:ext cx="1634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30%: Debt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3FF380C-EA60-4335-97EB-C4056DB6FB87}"/>
              </a:ext>
            </a:extLst>
          </p:cNvPr>
          <p:cNvSpPr txBox="1"/>
          <p:nvPr/>
        </p:nvSpPr>
        <p:spPr>
          <a:xfrm>
            <a:off x="2581721" y="4234579"/>
            <a:ext cx="2155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65%: Tax Credit Equity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3F3E9C9-DDB6-4F19-BC40-25F2C62824E1}"/>
              </a:ext>
            </a:extLst>
          </p:cNvPr>
          <p:cNvSpPr txBox="1"/>
          <p:nvPr/>
        </p:nvSpPr>
        <p:spPr>
          <a:xfrm>
            <a:off x="7990569" y="1256134"/>
            <a:ext cx="2170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5%: Soft Funds/DDF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AB83F0-3F56-4055-A48F-2A99D5126689}"/>
              </a:ext>
            </a:extLst>
          </p:cNvPr>
          <p:cNvSpPr txBox="1"/>
          <p:nvPr/>
        </p:nvSpPr>
        <p:spPr>
          <a:xfrm>
            <a:off x="8278851" y="2673007"/>
            <a:ext cx="1634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60%: Debt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8CC0E8-944F-4D98-8602-3C532D2CC559}"/>
              </a:ext>
            </a:extLst>
          </p:cNvPr>
          <p:cNvSpPr txBox="1"/>
          <p:nvPr/>
        </p:nvSpPr>
        <p:spPr>
          <a:xfrm>
            <a:off x="8005567" y="5059835"/>
            <a:ext cx="2155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35%: Tax Credit Equity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F0B4673-5A03-4039-8E32-8682CE432B5A}"/>
              </a:ext>
            </a:extLst>
          </p:cNvPr>
          <p:cNvSpPr txBox="1"/>
          <p:nvPr/>
        </p:nvSpPr>
        <p:spPr>
          <a:xfrm>
            <a:off x="283402" y="2771848"/>
            <a:ext cx="2266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9% LIHTC Deals:</a:t>
            </a:r>
          </a:p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Competitive </a:t>
            </a:r>
          </a:p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Tax-Exempt Bonds are not permitted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6EF2F9-2EA0-4B07-939B-FEE8217B2456}"/>
              </a:ext>
            </a:extLst>
          </p:cNvPr>
          <p:cNvSpPr txBox="1"/>
          <p:nvPr/>
        </p:nvSpPr>
        <p:spPr>
          <a:xfrm>
            <a:off x="5724421" y="2820032"/>
            <a:ext cx="22668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4% LIHTC Deals:</a:t>
            </a:r>
          </a:p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Noncompetitive</a:t>
            </a:r>
          </a:p>
          <a:p>
            <a:pPr marL="342900" marR="0" lvl="0" indent="-34290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Tax-Exempt Bonds are required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51EEB6-7958-9AF3-9ECD-F0B4F965518B}"/>
              </a:ext>
            </a:extLst>
          </p:cNvPr>
          <p:cNvSpPr txBox="1"/>
          <p:nvPr/>
        </p:nvSpPr>
        <p:spPr>
          <a:xfrm>
            <a:off x="9974757" y="6079865"/>
            <a:ext cx="2214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2023 Tiber Hudson LLC</a:t>
            </a:r>
          </a:p>
        </p:txBody>
      </p:sp>
      <p:sp>
        <p:nvSpPr>
          <p:cNvPr id="5" name="Footer Placeholder 90">
            <a:extLst>
              <a:ext uri="{FF2B5EF4-FFF2-40B4-BE49-F238E27FC236}">
                <a16:creationId xmlns:a16="http://schemas.microsoft.com/office/drawing/2014/main" id="{B026066F-2167-225A-4BEE-634CD153B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396601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CF5CB-1013-4F02-BE97-5ED4B1CFF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50% Test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196EE9-4F83-4C24-AC63-4E76079E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GB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0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4C3740-4F9A-4A3D-A82D-56A748B6BA5E}"/>
              </a:ext>
            </a:extLst>
          </p:cNvPr>
          <p:cNvSpPr txBox="1"/>
          <p:nvPr/>
        </p:nvSpPr>
        <p:spPr>
          <a:xfrm>
            <a:off x="1931709" y="838200"/>
            <a:ext cx="83863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qualify for 4% Tax Credits, the Project must utilize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Private Activity Bonds greater than 50% of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Aggregate Basis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(which equals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Eligible Basis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plus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Land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ED7166-7DCF-4858-B335-52057C24B3EF}"/>
              </a:ext>
            </a:extLst>
          </p:cNvPr>
          <p:cNvSpPr/>
          <p:nvPr/>
        </p:nvSpPr>
        <p:spPr>
          <a:xfrm>
            <a:off x="5291958" y="2813413"/>
            <a:ext cx="1600200" cy="2560320"/>
          </a:xfrm>
          <a:prstGeom prst="rect">
            <a:avLst/>
          </a:prstGeom>
          <a:solidFill>
            <a:srgbClr val="3D71C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BA35F2-D8CA-43FA-A5A9-872EC32C83E8}"/>
              </a:ext>
            </a:extLst>
          </p:cNvPr>
          <p:cNvSpPr txBox="1"/>
          <p:nvPr/>
        </p:nvSpPr>
        <p:spPr>
          <a:xfrm>
            <a:off x="5444358" y="3723921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Eligible Basis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04948C-CAE7-4B14-A51F-D3703AD1A42C}"/>
              </a:ext>
            </a:extLst>
          </p:cNvPr>
          <p:cNvSpPr/>
          <p:nvPr/>
        </p:nvSpPr>
        <p:spPr>
          <a:xfrm>
            <a:off x="2203262" y="3773533"/>
            <a:ext cx="1600200" cy="32004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6F5385-4FEF-4B0D-8D5F-1B87AFB2D798}"/>
              </a:ext>
            </a:extLst>
          </p:cNvPr>
          <p:cNvSpPr/>
          <p:nvPr/>
        </p:nvSpPr>
        <p:spPr>
          <a:xfrm>
            <a:off x="2203262" y="3452735"/>
            <a:ext cx="1600200" cy="32004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6ACF480-B70C-4B29-9287-ED090845A4F2}"/>
              </a:ext>
            </a:extLst>
          </p:cNvPr>
          <p:cNvSpPr/>
          <p:nvPr/>
        </p:nvSpPr>
        <p:spPr>
          <a:xfrm>
            <a:off x="2203262" y="2809079"/>
            <a:ext cx="1600200" cy="320040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7801F8-5CF2-4E00-BBC6-B22EBDA943AD}"/>
              </a:ext>
            </a:extLst>
          </p:cNvPr>
          <p:cNvSpPr/>
          <p:nvPr/>
        </p:nvSpPr>
        <p:spPr>
          <a:xfrm>
            <a:off x="2203262" y="3130370"/>
            <a:ext cx="1600200" cy="32004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0C198E-ACDE-4029-9F4E-E8728252093D}"/>
              </a:ext>
            </a:extLst>
          </p:cNvPr>
          <p:cNvSpPr/>
          <p:nvPr/>
        </p:nvSpPr>
        <p:spPr>
          <a:xfrm>
            <a:off x="2203262" y="4093573"/>
            <a:ext cx="1600200" cy="12801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D51110-0223-4A5C-B1CF-153C86F70E42}"/>
              </a:ext>
            </a:extLst>
          </p:cNvPr>
          <p:cNvSpPr txBox="1"/>
          <p:nvPr/>
        </p:nvSpPr>
        <p:spPr>
          <a:xfrm>
            <a:off x="2355662" y="2844358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Sitework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8F6B57-FB81-4921-9BFB-E9CC2A20CDD5}"/>
              </a:ext>
            </a:extLst>
          </p:cNvPr>
          <p:cNvSpPr txBox="1"/>
          <p:nvPr/>
        </p:nvSpPr>
        <p:spPr>
          <a:xfrm>
            <a:off x="2355662" y="3136192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Financing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379D07-C56F-4BF7-A868-51B45CEA6268}"/>
              </a:ext>
            </a:extLst>
          </p:cNvPr>
          <p:cNvSpPr txBox="1"/>
          <p:nvPr/>
        </p:nvSpPr>
        <p:spPr>
          <a:xfrm>
            <a:off x="2269744" y="3475014"/>
            <a:ext cx="1531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3rd Party Reports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174218-8913-4B70-957B-F381CDC6D3F1}"/>
              </a:ext>
            </a:extLst>
          </p:cNvPr>
          <p:cNvSpPr txBox="1"/>
          <p:nvPr/>
        </p:nvSpPr>
        <p:spPr>
          <a:xfrm>
            <a:off x="2352483" y="3805841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678F82-49FB-4973-A267-143B5F2E4832}"/>
              </a:ext>
            </a:extLst>
          </p:cNvPr>
          <p:cNvSpPr txBox="1"/>
          <p:nvPr/>
        </p:nvSpPr>
        <p:spPr>
          <a:xfrm>
            <a:off x="2346277" y="4413264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Construction Contract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E3D27E2-F057-4B9C-BCDC-4A34CEA599DA}"/>
              </a:ext>
            </a:extLst>
          </p:cNvPr>
          <p:cNvSpPr txBox="1"/>
          <p:nvPr/>
        </p:nvSpPr>
        <p:spPr>
          <a:xfrm>
            <a:off x="3900010" y="3686416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4C3B0C-F320-4D06-B04B-18384A86B534}"/>
              </a:ext>
            </a:extLst>
          </p:cNvPr>
          <p:cNvSpPr/>
          <p:nvPr/>
        </p:nvSpPr>
        <p:spPr>
          <a:xfrm>
            <a:off x="5291958" y="2133600"/>
            <a:ext cx="1600200" cy="679813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29279F-A598-4CC3-9308-1452CAA22DB9}"/>
              </a:ext>
            </a:extLst>
          </p:cNvPr>
          <p:cNvSpPr txBox="1"/>
          <p:nvPr/>
        </p:nvSpPr>
        <p:spPr>
          <a:xfrm>
            <a:off x="5444358" y="2306798"/>
            <a:ext cx="1295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Land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79F7628C-D76B-41B4-916A-196C0FA04FB2}"/>
              </a:ext>
            </a:extLst>
          </p:cNvPr>
          <p:cNvSpPr/>
          <p:nvPr/>
        </p:nvSpPr>
        <p:spPr>
          <a:xfrm>
            <a:off x="7537531" y="3463425"/>
            <a:ext cx="800246" cy="1899679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D9B17F-F014-4C63-9EDC-D3A95CD6DEE6}"/>
              </a:ext>
            </a:extLst>
          </p:cNvPr>
          <p:cNvSpPr/>
          <p:nvPr/>
        </p:nvSpPr>
        <p:spPr>
          <a:xfrm>
            <a:off x="8433910" y="3330095"/>
            <a:ext cx="1600200" cy="204363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D826D6-4323-495E-9854-6B4F4E4CC202}"/>
              </a:ext>
            </a:extLst>
          </p:cNvPr>
          <p:cNvSpPr txBox="1"/>
          <p:nvPr/>
        </p:nvSpPr>
        <p:spPr>
          <a:xfrm>
            <a:off x="8433910" y="3822888"/>
            <a:ext cx="1600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Tax-Exempt Municipal Bonds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(&gt;50%)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B97D53BA-1FA4-A620-6854-DE8E489C6E0C}"/>
              </a:ext>
            </a:extLst>
          </p:cNvPr>
          <p:cNvSpPr/>
          <p:nvPr/>
        </p:nvSpPr>
        <p:spPr>
          <a:xfrm>
            <a:off x="6960071" y="2133600"/>
            <a:ext cx="936025" cy="3240133"/>
          </a:xfrm>
          <a:prstGeom prst="rightBrace">
            <a:avLst>
              <a:gd name="adj1" fmla="val 8333"/>
              <a:gd name="adj2" fmla="val 24659"/>
            </a:avLst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9F7935-170A-B9D4-9365-62F2AA95ABD0}"/>
              </a:ext>
            </a:extLst>
          </p:cNvPr>
          <p:cNvSpPr txBox="1"/>
          <p:nvPr/>
        </p:nvSpPr>
        <p:spPr>
          <a:xfrm>
            <a:off x="7207082" y="2718507"/>
            <a:ext cx="3128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Aggregate Basis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573B18-51CD-773D-5DAF-ECDB0EC5FFF3}"/>
              </a:ext>
            </a:extLst>
          </p:cNvPr>
          <p:cNvSpPr txBox="1"/>
          <p:nvPr/>
        </p:nvSpPr>
        <p:spPr>
          <a:xfrm>
            <a:off x="2058935" y="5583051"/>
            <a:ext cx="8070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Ex: If a Project has $20mm in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Aggregate Basis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the Borrower should request greater than $10mm in Tax-Exempt Municipal Bonds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16ABC3-BAC4-204E-426B-0B2EDBA490D3}"/>
              </a:ext>
            </a:extLst>
          </p:cNvPr>
          <p:cNvSpPr txBox="1"/>
          <p:nvPr/>
        </p:nvSpPr>
        <p:spPr>
          <a:xfrm>
            <a:off x="9974757" y="6079865"/>
            <a:ext cx="22140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2023 Tiber Hudson LLC</a:t>
            </a:r>
          </a:p>
        </p:txBody>
      </p:sp>
      <p:sp>
        <p:nvSpPr>
          <p:cNvPr id="21" name="Footer Placeholder 90">
            <a:extLst>
              <a:ext uri="{FF2B5EF4-FFF2-40B4-BE49-F238E27FC236}">
                <a16:creationId xmlns:a16="http://schemas.microsoft.com/office/drawing/2014/main" id="{F7F44A00-5694-4763-4233-C8D3BC36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</p:spTree>
    <p:extLst>
      <p:ext uri="{BB962C8B-B14F-4D97-AF65-F5344CB8AC3E}">
        <p14:creationId xmlns:p14="http://schemas.microsoft.com/office/powerpoint/2010/main" val="331053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E4C629F3-3130-4BA6-9E99-AE0E8C00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599" dirty="0">
                <a:solidFill>
                  <a:srgbClr val="4949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Multifamily Volume Cap Scarcity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320A04C-67A7-4D10-8F82-6F886658487B}"/>
              </a:ext>
            </a:extLst>
          </p:cNvPr>
          <p:cNvGrpSpPr/>
          <p:nvPr/>
        </p:nvGrpSpPr>
        <p:grpSpPr>
          <a:xfrm>
            <a:off x="8067615" y="2397917"/>
            <a:ext cx="385200" cy="1544300"/>
            <a:chOff x="8250700" y="2482947"/>
            <a:chExt cx="492370" cy="197395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AD499A8-AC17-4345-BF79-C2484CD973EE}"/>
                </a:ext>
              </a:extLst>
            </p:cNvPr>
            <p:cNvSpPr/>
            <p:nvPr/>
          </p:nvSpPr>
          <p:spPr>
            <a:xfrm>
              <a:off x="8250701" y="2482947"/>
              <a:ext cx="492369" cy="492369"/>
            </a:xfrm>
            <a:prstGeom prst="rect">
              <a:avLst/>
            </a:prstGeom>
            <a:solidFill>
              <a:srgbClr val="162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4C38697-3309-423B-A4AF-3D9239839393}"/>
                </a:ext>
              </a:extLst>
            </p:cNvPr>
            <p:cNvSpPr/>
            <p:nvPr/>
          </p:nvSpPr>
          <p:spPr>
            <a:xfrm>
              <a:off x="8250701" y="3223740"/>
              <a:ext cx="492369" cy="492369"/>
            </a:xfrm>
            <a:prstGeom prst="rect">
              <a:avLst/>
            </a:prstGeom>
            <a:solidFill>
              <a:srgbClr val="7A81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Arial" panose="020B060402020202020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A619A68-4243-46E0-A374-514B4D6E0D6C}"/>
                </a:ext>
              </a:extLst>
            </p:cNvPr>
            <p:cNvSpPr/>
            <p:nvPr/>
          </p:nvSpPr>
          <p:spPr>
            <a:xfrm>
              <a:off x="8250700" y="3964533"/>
              <a:ext cx="492369" cy="492369"/>
            </a:xfrm>
            <a:prstGeom prst="rect">
              <a:avLst/>
            </a:prstGeom>
            <a:solidFill>
              <a:srgbClr val="D37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/>
              <a:endParaRPr lang="en-US" sz="1799">
                <a:solidFill>
                  <a:prstClr val="white"/>
                </a:solidFill>
                <a:latin typeface="Arial" panose="020B0604020202020204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6A2E879-D4CB-4FEB-A89A-C2EF3B91ACE3}"/>
              </a:ext>
            </a:extLst>
          </p:cNvPr>
          <p:cNvSpPr txBox="1"/>
          <p:nvPr/>
        </p:nvSpPr>
        <p:spPr>
          <a:xfrm>
            <a:off x="8452815" y="2407096"/>
            <a:ext cx="2963053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n-US" sz="1799" dirty="0">
                <a:solidFill>
                  <a:srgbClr val="494949"/>
                </a:solidFill>
                <a:latin typeface="Franklin Gothic Medium" panose="020B0603020102020204" pitchFamily="34" charset="0"/>
              </a:rPr>
              <a:t>Undersubscribed (19 states)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191302-9096-432F-BCA0-BBBAE42EFD57}"/>
              </a:ext>
            </a:extLst>
          </p:cNvPr>
          <p:cNvSpPr txBox="1"/>
          <p:nvPr/>
        </p:nvSpPr>
        <p:spPr>
          <a:xfrm>
            <a:off x="8452815" y="2962431"/>
            <a:ext cx="1873230" cy="3692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n-US" sz="1799" dirty="0">
                <a:solidFill>
                  <a:srgbClr val="494949"/>
                </a:solidFill>
                <a:latin typeface="Franklin Gothic Medium" panose="020B0603020102020204" pitchFamily="34" charset="0"/>
              </a:rPr>
              <a:t>Parity (12 states)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790ABD-9F91-463A-8DAF-CB6B58999DFA}"/>
              </a:ext>
            </a:extLst>
          </p:cNvPr>
          <p:cNvSpPr txBox="1"/>
          <p:nvPr/>
        </p:nvSpPr>
        <p:spPr>
          <a:xfrm>
            <a:off x="8452814" y="3563671"/>
            <a:ext cx="3037926" cy="646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n-US" sz="1799" dirty="0">
                <a:solidFill>
                  <a:srgbClr val="494949"/>
                </a:solidFill>
                <a:latin typeface="Franklin Gothic Medium" panose="020B0603020102020204" pitchFamily="34" charset="0"/>
              </a:rPr>
              <a:t>Oversubscribed (19 states &amp; </a:t>
            </a:r>
            <a:br>
              <a:rPr lang="en-US" sz="1799" dirty="0">
                <a:solidFill>
                  <a:srgbClr val="494949"/>
                </a:solidFill>
                <a:latin typeface="Franklin Gothic Medium" panose="020B0603020102020204" pitchFamily="34" charset="0"/>
              </a:rPr>
            </a:br>
            <a:r>
              <a:rPr lang="en-US" sz="1799" dirty="0">
                <a:solidFill>
                  <a:srgbClr val="494949"/>
                </a:solidFill>
                <a:latin typeface="Franklin Gothic Medium" panose="020B0603020102020204" pitchFamily="34" charset="0"/>
              </a:rPr>
              <a:t>Washington, D.C.)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B1358E-ADA5-4A52-A6C0-21EF54FB3C57}"/>
              </a:ext>
            </a:extLst>
          </p:cNvPr>
          <p:cNvSpPr txBox="1"/>
          <p:nvPr/>
        </p:nvSpPr>
        <p:spPr>
          <a:xfrm>
            <a:off x="8037171" y="4857783"/>
            <a:ext cx="3612997" cy="646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n-US" sz="1799" i="1" dirty="0">
                <a:solidFill>
                  <a:srgbClr val="494949"/>
                </a:solidFill>
                <a:latin typeface="Franklin Gothic Medium" panose="020B0603020102020204" pitchFamily="34" charset="0"/>
              </a:rPr>
              <a:t>Information as of October 2023</a:t>
            </a:r>
          </a:p>
          <a:p>
            <a:pPr defTabSz="914126"/>
            <a:r>
              <a:rPr lang="en-US" sz="1799" i="1" dirty="0">
                <a:solidFill>
                  <a:srgbClr val="494949"/>
                </a:solidFill>
                <a:latin typeface="Franklin Gothic Medium" panose="020B0603020102020204" pitchFamily="34" charset="0"/>
              </a:rPr>
              <a:t>Source: Tiber Hudson; Novogradac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0BF77C7-68C2-7F6C-EAB1-F1E67AA85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07" b="-1"/>
          <a:stretch/>
        </p:blipFill>
        <p:spPr>
          <a:xfrm>
            <a:off x="5098321" y="5037407"/>
            <a:ext cx="1992183" cy="12638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9D249B-66EB-D75A-341C-5A7D2C0A6C8B}"/>
              </a:ext>
            </a:extLst>
          </p:cNvPr>
          <p:cNvSpPr txBox="1"/>
          <p:nvPr/>
        </p:nvSpPr>
        <p:spPr>
          <a:xfrm>
            <a:off x="9972159" y="6079175"/>
            <a:ext cx="2213491" cy="2615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126"/>
            <a:r>
              <a:rPr lang="en-US" sz="1100" i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© 2023 Tiber Hudson LLC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8D8534-BAF5-38C7-ECBC-6169D89B5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653" y="799460"/>
            <a:ext cx="6802023" cy="5528478"/>
          </a:xfrm>
          <a:prstGeom prst="rect">
            <a:avLst/>
          </a:prstGeom>
        </p:spPr>
      </p:pic>
      <p:sp>
        <p:nvSpPr>
          <p:cNvPr id="3" name="Footer Placeholder 90">
            <a:extLst>
              <a:ext uri="{FF2B5EF4-FFF2-40B4-BE49-F238E27FC236}">
                <a16:creationId xmlns:a16="http://schemas.microsoft.com/office/drawing/2014/main" id="{560628FC-C49E-C728-554B-0C4184ECD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5225" y="6459786"/>
            <a:ext cx="4821548" cy="365125"/>
          </a:xfrm>
        </p:spPr>
        <p:txBody>
          <a:bodyPr/>
          <a:lstStyle/>
          <a:p>
            <a:pPr defTabSz="1218621">
              <a:defRPr/>
            </a:pPr>
            <a:r>
              <a:rPr lang="en-US" dirty="0">
                <a:latin typeface="Arial" panose="020B0604020202020204"/>
              </a:rPr>
              <a:t>Allison KING          |        202-973-0118           |           ALLISON@tiberhudson.com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A257123F-0CE2-AD72-3547-E7759C93CAE8}"/>
              </a:ext>
            </a:extLst>
          </p:cNvPr>
          <p:cNvSpPr txBox="1">
            <a:spLocks/>
          </p:cNvSpPr>
          <p:nvPr/>
        </p:nvSpPr>
        <p:spPr>
          <a:xfrm>
            <a:off x="9897880" y="6459786"/>
            <a:ext cx="1311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C99D79-8A4B-4031-B1E0-AF26F8EDF2BC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42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2_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rget_x0020_Audiences xmlns="47621f35-906b-468c-9174-c3e268fe6121" xsi:nil="true"/>
    <_ModernAudienceTargetUserField xmlns="47621f35-906b-468c-9174-c3e268fe6121">
      <UserInfo>
        <DisplayName/>
        <AccountId xsi:nil="true"/>
        <AccountType/>
      </UserInfo>
    </_ModernAudienceTargetUserFiel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6D0F41DF099443BBA1C30EE78BC500" ma:contentTypeVersion="16" ma:contentTypeDescription="Create a new document." ma:contentTypeScope="" ma:versionID="9ae7038e997241f4363146145d1445a1">
  <xsd:schema xmlns:xsd="http://www.w3.org/2001/XMLSchema" xmlns:xs="http://www.w3.org/2001/XMLSchema" xmlns:p="http://schemas.microsoft.com/office/2006/metadata/properties" xmlns:ns2="47621f35-906b-468c-9174-c3e268fe6121" xmlns:ns3="dad79325-47c7-4dbc-b2df-739fc65cc26a" targetNamespace="http://schemas.microsoft.com/office/2006/metadata/properties" ma:root="true" ma:fieldsID="48806d2db06b8763f45ddb0b713b9a42" ns2:_="" ns3:_="">
    <xsd:import namespace="47621f35-906b-468c-9174-c3e268fe6121"/>
    <xsd:import namespace="dad79325-47c7-4dbc-b2df-739fc65cc2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Target_x0020_Audiences" minOccurs="0"/>
                <xsd:element ref="ns2:_ModernAudienceTargetUserField" minOccurs="0"/>
                <xsd:element ref="ns2:_ModernAudienceAadObjectI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621f35-906b-468c-9174-c3e268fe61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Target_x0020_Audiences" ma:index="21" nillable="true" ma:displayName="Target Audiences" ma:internalName="Target_x0020_Audiences">
      <xsd:simpleType>
        <xsd:restriction base="dms:Unknown"/>
      </xsd:simpleType>
    </xsd:element>
    <xsd:element name="_ModernAudienceTargetUserField" ma:index="22" nillable="true" ma:displayName="Audience" ma:list="UserInfo" ma:SharePointGroup="0" ma:internalName="_ModernAudienceTargetUserField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ModernAudienceAadObjectIds" ma:index="23" nillable="true" ma:displayName="AudienceIds" ma:list="{e6869381-437e-463c-931f-4cc858709b42}" ma:internalName="_ModernAudienceAadObjectIds" ma:readOnly="true" ma:showField="_AadObjectIdForUser" ma:web="dad79325-47c7-4dbc-b2df-739fc65cc2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79325-47c7-4dbc-b2df-739fc65cc26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700CCB-20BA-4760-AB9F-AC3B63ED32E0}">
  <ds:schemaRefs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2006/documentManagement/types"/>
    <ds:schemaRef ds:uri="dad79325-47c7-4dbc-b2df-739fc65cc26a"/>
    <ds:schemaRef ds:uri="http://purl.org/dc/terms/"/>
    <ds:schemaRef ds:uri="http://schemas.microsoft.com/office/infopath/2007/PartnerControls"/>
    <ds:schemaRef ds:uri="47621f35-906b-468c-9174-c3e268fe612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765ACAB-15C8-48EC-9E05-D740F050005D}">
  <ds:schemaRefs>
    <ds:schemaRef ds:uri="47621f35-906b-468c-9174-c3e268fe6121"/>
    <ds:schemaRef ds:uri="dad79325-47c7-4dbc-b2df-739fc65cc2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2229</Words>
  <Application>Microsoft Office PowerPoint</Application>
  <PresentationFormat>Custom</PresentationFormat>
  <Paragraphs>473</Paragraphs>
  <Slides>33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Constantia</vt:lpstr>
      <vt:lpstr>Franklin Gothic Medium</vt:lpstr>
      <vt:lpstr>Times New Roman</vt:lpstr>
      <vt:lpstr>Default Design</vt:lpstr>
      <vt:lpstr>Retrospect</vt:lpstr>
      <vt:lpstr>2_Retrospect</vt:lpstr>
      <vt:lpstr>PowerPoint Presentation</vt:lpstr>
      <vt:lpstr>Creative Financing for Affordable Multifamily Housing</vt:lpstr>
      <vt:lpstr>PowerPoint Presentation</vt:lpstr>
      <vt:lpstr>Long-Term Rates – Past 10 Years</vt:lpstr>
      <vt:lpstr>2-Year Short-Term Yield Curves (as of 10/13/2023) </vt:lpstr>
      <vt:lpstr>Yield Curve: Taxable UST vs. Tax-Exempt MMD (as of 10/13/2023)</vt:lpstr>
      <vt:lpstr>4% vs 9% Deals Comparison</vt:lpstr>
      <vt:lpstr>50% Test</vt:lpstr>
      <vt:lpstr>Multifamily Volume Cap Scarcity</vt:lpstr>
      <vt:lpstr>Creative Financing for Affordable Multifamily Housing</vt:lpstr>
      <vt:lpstr>Short-Term Rates vs. Reinvestment Rates – 12 to 36 Months</vt:lpstr>
      <vt:lpstr>Cash-Backed Forward</vt:lpstr>
      <vt:lpstr>Cash-Backed Forward</vt:lpstr>
      <vt:lpstr>Aldersgate Apartments: Case Study</vt:lpstr>
      <vt:lpstr>Aldersgate Apartments: Summary of Benefits</vt:lpstr>
      <vt:lpstr>Aldersgate Apartments: Highlights</vt:lpstr>
      <vt:lpstr>Cash-Backed Forward Benefits</vt:lpstr>
      <vt:lpstr>Cash-Backed Forward Yield Blending</vt:lpstr>
      <vt:lpstr>Cash-Backed Forward Benefits</vt:lpstr>
      <vt:lpstr>Cash-Backed Forward Other Benefits</vt:lpstr>
      <vt:lpstr>Possible Added Costs Of Cash-Backed Forward*</vt:lpstr>
      <vt:lpstr>Cash-Backed Forward Comparison</vt:lpstr>
      <vt:lpstr>Creative Financing for Affordable Multifamily Housing</vt:lpstr>
      <vt:lpstr>Tax-Exempt Seller Note*</vt:lpstr>
      <vt:lpstr>Case Study: VA Park Shirlington</vt:lpstr>
      <vt:lpstr>VA Park Shirlington</vt:lpstr>
      <vt:lpstr>VA Park Shirlington</vt:lpstr>
      <vt:lpstr>Creative Financing for Affordable Multifamily Housing</vt:lpstr>
      <vt:lpstr>Fannie Mae Taxable MTMB</vt:lpstr>
      <vt:lpstr>Fannie Mae Taxable Forward MTMB</vt:lpstr>
      <vt:lpstr>Creative Financing for Affordable Multifamily Housing</vt:lpstr>
      <vt:lpstr>PowerPoint Presentation</vt:lpstr>
      <vt:lpstr>Contact Information</vt:lpstr>
    </vt:vector>
  </TitlesOfParts>
  <Company>TIBER HUDSON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kent@tiberhudson.com</dc:creator>
  <cp:lastModifiedBy>Austin</cp:lastModifiedBy>
  <cp:revision>1</cp:revision>
  <dcterms:created xsi:type="dcterms:W3CDTF">2018-01-25T19:37:27Z</dcterms:created>
  <dcterms:modified xsi:type="dcterms:W3CDTF">2023-10-20T20:05:37Z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0x0101008C6D0F41DF099443BBA1C30EE78BC500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